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0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0" r:id="rId5"/>
    <p:sldId id="265" r:id="rId6"/>
    <p:sldId id="259" r:id="rId7"/>
    <p:sldId id="261" r:id="rId8"/>
    <p:sldId id="262" r:id="rId9"/>
    <p:sldId id="264" r:id="rId10"/>
    <p:sldId id="266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5pPr>
    <a:lvl6pPr marL="2286000" algn="l" defTabSz="914400" rtl="0" eaLnBrk="1" latinLnBrk="0" hangingPunct="1"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6pPr>
    <a:lvl7pPr marL="2743200" algn="l" defTabSz="914400" rtl="0" eaLnBrk="1" latinLnBrk="0" hangingPunct="1"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7pPr>
    <a:lvl8pPr marL="3200400" algn="l" defTabSz="914400" rtl="0" eaLnBrk="1" latinLnBrk="0" hangingPunct="1"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8pPr>
    <a:lvl9pPr marL="3657600" algn="l" defTabSz="914400" rtl="0" eaLnBrk="1" latinLnBrk="0" hangingPunct="1">
      <a:defRPr sz="4400" kern="1200">
        <a:solidFill>
          <a:schemeClr val="tx1"/>
        </a:solidFill>
        <a:latin typeface="Arial Black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6" d="100"/>
          <a:sy n="66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89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789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4AC4FD04-8C05-46B7-95FB-4EDF935A6BA1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686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3686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3687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 charset="0"/>
              </a:defRPr>
            </a:lvl1pPr>
          </a:lstStyle>
          <a:p>
            <a:endParaRPr lang="ru-RU"/>
          </a:p>
        </p:txBody>
      </p:sp>
      <p:sp>
        <p:nvSpPr>
          <p:cNvPr id="3687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 charset="0"/>
              </a:defRPr>
            </a:lvl1pPr>
          </a:lstStyle>
          <a:p>
            <a:fld id="{DC4DAA67-5B86-431B-99A0-DBE4723455B6}" type="slidenum">
              <a:rPr lang="ru-RU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85220DE-2807-419D-911B-B95E183D7AD1}" type="slidenum">
              <a:rPr lang="ru-RU"/>
              <a:pPr/>
              <a:t>1</a:t>
            </a:fld>
            <a:endParaRPr lang="ru-RU"/>
          </a:p>
        </p:txBody>
      </p:sp>
      <p:sp>
        <p:nvSpPr>
          <p:cNvPr id="389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459AC93-31DA-4E23-AAFD-4ED9A14CF389}" type="slidenum">
              <a:rPr lang="ru-RU"/>
              <a:pPr/>
              <a:t>2</a:t>
            </a:fld>
            <a:endParaRPr lang="ru-RU"/>
          </a:p>
        </p:txBody>
      </p:sp>
      <p:sp>
        <p:nvSpPr>
          <p:cNvPr id="399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3729179-8CEE-4DBA-81F2-66A6CB832F8A}" type="slidenum">
              <a:rPr lang="ru-RU"/>
              <a:pPr/>
              <a:t>3</a:t>
            </a:fld>
            <a:endParaRPr lang="ru-RU"/>
          </a:p>
        </p:txBody>
      </p:sp>
      <p:sp>
        <p:nvSpPr>
          <p:cNvPr id="409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94B572AD-50B1-4592-8031-175EA9F7DB22}" type="slidenum">
              <a:rPr lang="ru-RU"/>
              <a:pPr/>
              <a:t>4</a:t>
            </a:fld>
            <a:endParaRPr lang="ru-RU"/>
          </a:p>
        </p:txBody>
      </p:sp>
      <p:sp>
        <p:nvSpPr>
          <p:cNvPr id="430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6AF9467-0AA7-44E4-8DFC-6B3A6C2CD96E}" type="slidenum">
              <a:rPr lang="ru-RU"/>
              <a:pPr/>
              <a:t>5</a:t>
            </a:fld>
            <a:endParaRPr lang="ru-RU"/>
          </a:p>
        </p:txBody>
      </p:sp>
      <p:sp>
        <p:nvSpPr>
          <p:cNvPr id="481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3B3EEF5-50DE-4DF1-B8D8-27C5F3642143}" type="slidenum">
              <a:rPr lang="ru-RU"/>
              <a:pPr/>
              <a:t>6</a:t>
            </a:fld>
            <a:endParaRPr lang="ru-RU"/>
          </a:p>
        </p:txBody>
      </p:sp>
      <p:sp>
        <p:nvSpPr>
          <p:cNvPr id="419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D0C5A98-9ED1-430C-B126-5116AD2A9F56}" type="slidenum">
              <a:rPr lang="ru-RU"/>
              <a:pPr/>
              <a:t>7</a:t>
            </a:fld>
            <a:endParaRPr lang="ru-RU"/>
          </a:p>
        </p:txBody>
      </p:sp>
      <p:sp>
        <p:nvSpPr>
          <p:cNvPr id="4403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A5C508F-FB9E-4107-929A-E40B5C158DC0}" type="slidenum">
              <a:rPr lang="ru-RU"/>
              <a:pPr/>
              <a:t>8</a:t>
            </a:fld>
            <a:endParaRPr lang="ru-RU"/>
          </a:p>
        </p:txBody>
      </p:sp>
      <p:sp>
        <p:nvSpPr>
          <p:cNvPr id="450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50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B3909E6-326B-46AD-B4B3-B21A2EAA9B5B}" type="slidenum">
              <a:rPr lang="ru-RU"/>
              <a:pPr/>
              <a:t>9</a:t>
            </a:fld>
            <a:endParaRPr lang="ru-RU"/>
          </a:p>
        </p:txBody>
      </p:sp>
      <p:sp>
        <p:nvSpPr>
          <p:cNvPr id="471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2084388" y="296863"/>
            <a:ext cx="6823075" cy="5353050"/>
            <a:chOff x="1313" y="187"/>
            <a:chExt cx="4298" cy="3372"/>
          </a:xfrm>
        </p:grpSpPr>
        <p:grpSp>
          <p:nvGrpSpPr>
            <p:cNvPr id="26627" name="Group 3"/>
            <p:cNvGrpSpPr>
              <a:grpSpLocks/>
            </p:cNvGrpSpPr>
            <p:nvPr/>
          </p:nvGrpSpPr>
          <p:grpSpPr bwMode="auto">
            <a:xfrm>
              <a:off x="2194" y="601"/>
              <a:ext cx="596" cy="447"/>
              <a:chOff x="0" y="0"/>
              <a:chExt cx="768" cy="576"/>
            </a:xfrm>
          </p:grpSpPr>
          <p:sp>
            <p:nvSpPr>
              <p:cNvPr id="26628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629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6630" name="Group 6"/>
            <p:cNvGrpSpPr>
              <a:grpSpLocks/>
            </p:cNvGrpSpPr>
            <p:nvPr/>
          </p:nvGrpSpPr>
          <p:grpSpPr bwMode="auto">
            <a:xfrm>
              <a:off x="1313" y="187"/>
              <a:ext cx="4298" cy="3372"/>
              <a:chOff x="0" y="0"/>
              <a:chExt cx="5533" cy="4341"/>
            </a:xfrm>
          </p:grpSpPr>
          <p:grpSp>
            <p:nvGrpSpPr>
              <p:cNvPr id="26631" name="Group 7"/>
              <p:cNvGrpSpPr>
                <a:grpSpLocks/>
              </p:cNvGrpSpPr>
              <p:nvPr/>
            </p:nvGrpSpPr>
            <p:grpSpPr bwMode="auto">
              <a:xfrm>
                <a:off x="0" y="0"/>
                <a:ext cx="5470" cy="4341"/>
                <a:chOff x="0" y="0"/>
                <a:chExt cx="5470" cy="4341"/>
              </a:xfrm>
            </p:grpSpPr>
            <p:grpSp>
              <p:nvGrpSpPr>
                <p:cNvPr id="26632" name="Group 8"/>
                <p:cNvGrpSpPr>
                  <a:grpSpLocks/>
                </p:cNvGrpSpPr>
                <p:nvPr/>
              </p:nvGrpSpPr>
              <p:grpSpPr bwMode="auto">
                <a:xfrm>
                  <a:off x="1339" y="786"/>
                  <a:ext cx="2919" cy="2151"/>
                  <a:chOff x="1265" y="814"/>
                  <a:chExt cx="2919" cy="2151"/>
                </a:xfrm>
              </p:grpSpPr>
              <p:sp>
                <p:nvSpPr>
                  <p:cNvPr id="26633" name="Oval 9"/>
                  <p:cNvSpPr>
                    <a:spLocks noChangeArrowheads="1"/>
                  </p:cNvSpPr>
                  <p:nvPr/>
                </p:nvSpPr>
                <p:spPr bwMode="hidden">
                  <a:xfrm>
                    <a:off x="1265" y="814"/>
                    <a:ext cx="2919" cy="2151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bg2"/>
                      </a:gs>
                      <a:gs pos="100000">
                        <a:schemeClr val="bg1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634" name="Oval 10"/>
                  <p:cNvSpPr>
                    <a:spLocks noChangeArrowheads="1"/>
                  </p:cNvSpPr>
                  <p:nvPr/>
                </p:nvSpPr>
                <p:spPr bwMode="hidden">
                  <a:xfrm>
                    <a:off x="2380" y="1601"/>
                    <a:ext cx="579" cy="406"/>
                  </a:xfrm>
                  <a:prstGeom prst="ellipse">
                    <a:avLst/>
                  </a:pr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bg2"/>
                      </a:gs>
                    </a:gsLst>
                    <a:path path="shape">
                      <a:fillToRect l="50000" t="50000" r="50000" b="50000"/>
                    </a:path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6635" name="Group 11"/>
                <p:cNvGrpSpPr>
                  <a:grpSpLocks/>
                </p:cNvGrpSpPr>
                <p:nvPr/>
              </p:nvGrpSpPr>
              <p:grpSpPr bwMode="auto">
                <a:xfrm>
                  <a:off x="0" y="0"/>
                  <a:ext cx="5470" cy="4341"/>
                  <a:chOff x="0" y="0"/>
                  <a:chExt cx="5470" cy="4341"/>
                </a:xfrm>
              </p:grpSpPr>
              <p:grpSp>
                <p:nvGrpSpPr>
                  <p:cNvPr id="26636" name="Group 12"/>
                  <p:cNvGrpSpPr>
                    <a:grpSpLocks/>
                  </p:cNvGrpSpPr>
                  <p:nvPr/>
                </p:nvGrpSpPr>
                <p:grpSpPr bwMode="auto">
                  <a:xfrm>
                    <a:off x="3545" y="1502"/>
                    <a:ext cx="1258" cy="2327"/>
                    <a:chOff x="3471" y="1530"/>
                    <a:chExt cx="1258" cy="2327"/>
                  </a:xfrm>
                </p:grpSpPr>
                <p:sp>
                  <p:nvSpPr>
                    <p:cNvPr id="26637" name="Freeform 13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2765" y="2236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38" name="Freeform 14"/>
                    <p:cNvSpPr>
                      <a:spLocks/>
                    </p:cNvSpPr>
                    <p:nvPr/>
                  </p:nvSpPr>
                  <p:spPr bwMode="hidden">
                    <a:xfrm rot="2711884">
                      <a:off x="4021" y="3150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39" name="Group 15"/>
                  <p:cNvGrpSpPr>
                    <a:grpSpLocks/>
                  </p:cNvGrpSpPr>
                  <p:nvPr/>
                </p:nvGrpSpPr>
                <p:grpSpPr bwMode="auto">
                  <a:xfrm>
                    <a:off x="2938" y="1991"/>
                    <a:ext cx="2463" cy="1332"/>
                    <a:chOff x="2864" y="2019"/>
                    <a:chExt cx="2463" cy="1332"/>
                  </a:xfrm>
                </p:grpSpPr>
                <p:sp>
                  <p:nvSpPr>
                    <p:cNvPr id="26640" name="Freeform 16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2864" y="2019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41" name="Freeform 17"/>
                    <p:cNvSpPr>
                      <a:spLocks/>
                    </p:cNvSpPr>
                    <p:nvPr/>
                  </p:nvSpPr>
                  <p:spPr bwMode="hidden">
                    <a:xfrm rot="2104081">
                      <a:off x="4353" y="2806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42" name="Group 18"/>
                  <p:cNvGrpSpPr>
                    <a:grpSpLocks/>
                  </p:cNvGrpSpPr>
                  <p:nvPr/>
                </p:nvGrpSpPr>
                <p:grpSpPr bwMode="auto">
                  <a:xfrm>
                    <a:off x="2971" y="1804"/>
                    <a:ext cx="2477" cy="1064"/>
                    <a:chOff x="2897" y="1832"/>
                    <a:chExt cx="2477" cy="1064"/>
                  </a:xfrm>
                </p:grpSpPr>
                <p:sp>
                  <p:nvSpPr>
                    <p:cNvPr id="26643" name="Freeform 19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2897" y="1832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44" name="Freeform 20"/>
                    <p:cNvSpPr>
                      <a:spLocks/>
                    </p:cNvSpPr>
                    <p:nvPr/>
                  </p:nvSpPr>
                  <p:spPr bwMode="hidden">
                    <a:xfrm rot="1582915">
                      <a:off x="4442" y="2420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45" name="Group 21"/>
                  <p:cNvGrpSpPr>
                    <a:grpSpLocks/>
                  </p:cNvGrpSpPr>
                  <p:nvPr/>
                </p:nvGrpSpPr>
                <p:grpSpPr bwMode="auto">
                  <a:xfrm>
                    <a:off x="2998" y="1608"/>
                    <a:ext cx="2472" cy="927"/>
                    <a:chOff x="2924" y="1636"/>
                    <a:chExt cx="2472" cy="927"/>
                  </a:xfrm>
                </p:grpSpPr>
                <p:sp>
                  <p:nvSpPr>
                    <p:cNvPr id="26646" name="Freeform 22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2924" y="1636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47" name="Freeform 23"/>
                    <p:cNvSpPr>
                      <a:spLocks/>
                    </p:cNvSpPr>
                    <p:nvPr/>
                  </p:nvSpPr>
                  <p:spPr bwMode="hidden">
                    <a:xfrm rot="1080363">
                      <a:off x="4495" y="2037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48" name="Group 24"/>
                  <p:cNvGrpSpPr>
                    <a:grpSpLocks/>
                  </p:cNvGrpSpPr>
                  <p:nvPr/>
                </p:nvGrpSpPr>
                <p:grpSpPr bwMode="auto">
                  <a:xfrm>
                    <a:off x="3032" y="1386"/>
                    <a:ext cx="2342" cy="657"/>
                    <a:chOff x="2958" y="1414"/>
                    <a:chExt cx="2342" cy="657"/>
                  </a:xfrm>
                </p:grpSpPr>
                <p:sp>
                  <p:nvSpPr>
                    <p:cNvPr id="26649" name="Freeform 25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2958" y="1414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50" name="Freeform 26"/>
                    <p:cNvSpPr>
                      <a:spLocks/>
                    </p:cNvSpPr>
                    <p:nvPr/>
                  </p:nvSpPr>
                  <p:spPr bwMode="hidden">
                    <a:xfrm rot="463793">
                      <a:off x="4470" y="1582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51" name="Group 27"/>
                  <p:cNvGrpSpPr>
                    <a:grpSpLocks/>
                  </p:cNvGrpSpPr>
                  <p:nvPr/>
                </p:nvGrpSpPr>
                <p:grpSpPr bwMode="auto">
                  <a:xfrm>
                    <a:off x="3057" y="1241"/>
                    <a:ext cx="2150" cy="343"/>
                    <a:chOff x="2983" y="1269"/>
                    <a:chExt cx="2150" cy="343"/>
                  </a:xfrm>
                </p:grpSpPr>
                <p:sp>
                  <p:nvSpPr>
                    <p:cNvPr id="26652" name="Freeform 28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2983" y="1289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53" name="Freeform 29"/>
                    <p:cNvSpPr>
                      <a:spLocks/>
                    </p:cNvSpPr>
                    <p:nvPr/>
                  </p:nvSpPr>
                  <p:spPr bwMode="hidden">
                    <a:xfrm rot="-84182">
                      <a:off x="4379" y="1269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54" name="Group 30"/>
                  <p:cNvGrpSpPr>
                    <a:grpSpLocks/>
                  </p:cNvGrpSpPr>
                  <p:nvPr/>
                </p:nvGrpSpPr>
                <p:grpSpPr bwMode="auto">
                  <a:xfrm>
                    <a:off x="3012" y="889"/>
                    <a:ext cx="1879" cy="427"/>
                    <a:chOff x="2938" y="917"/>
                    <a:chExt cx="1879" cy="427"/>
                  </a:xfrm>
                </p:grpSpPr>
                <p:sp>
                  <p:nvSpPr>
                    <p:cNvPr id="26655" name="Freeform 31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2938" y="1129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56" name="Freeform 32"/>
                    <p:cNvSpPr>
                      <a:spLocks/>
                    </p:cNvSpPr>
                    <p:nvPr/>
                  </p:nvSpPr>
                  <p:spPr bwMode="hidden">
                    <a:xfrm rot="-802576">
                      <a:off x="4155" y="917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57" name="Group 33"/>
                  <p:cNvGrpSpPr>
                    <a:grpSpLocks/>
                  </p:cNvGrpSpPr>
                  <p:nvPr/>
                </p:nvGrpSpPr>
                <p:grpSpPr bwMode="auto">
                  <a:xfrm>
                    <a:off x="711" y="1625"/>
                    <a:ext cx="1257" cy="2326"/>
                    <a:chOff x="637" y="1653"/>
                    <a:chExt cx="1257" cy="2326"/>
                  </a:xfrm>
                </p:grpSpPr>
                <p:sp>
                  <p:nvSpPr>
                    <p:cNvPr id="26658" name="Freeform 34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876" y="2359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59" name="Freeform 35"/>
                    <p:cNvSpPr>
                      <a:spLocks/>
                    </p:cNvSpPr>
                    <p:nvPr/>
                  </p:nvSpPr>
                  <p:spPr bwMode="hidden">
                    <a:xfrm rot="18888116" flipH="1">
                      <a:off x="419" y="327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60" name="Group 36"/>
                  <p:cNvGrpSpPr>
                    <a:grpSpLocks/>
                  </p:cNvGrpSpPr>
                  <p:nvPr/>
                </p:nvGrpSpPr>
                <p:grpSpPr bwMode="auto">
                  <a:xfrm>
                    <a:off x="69" y="2168"/>
                    <a:ext cx="2463" cy="1332"/>
                    <a:chOff x="-5" y="2196"/>
                    <a:chExt cx="2463" cy="1332"/>
                  </a:xfrm>
                </p:grpSpPr>
                <p:sp>
                  <p:nvSpPr>
                    <p:cNvPr id="26661" name="Freeform 37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644" y="2196"/>
                      <a:ext cx="1814" cy="347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62" name="Freeform 38"/>
                    <p:cNvSpPr>
                      <a:spLocks/>
                    </p:cNvSpPr>
                    <p:nvPr/>
                  </p:nvSpPr>
                  <p:spPr bwMode="hidden">
                    <a:xfrm rot="19495919" flipH="1">
                      <a:off x="-5" y="2983"/>
                      <a:ext cx="974" cy="54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63" name="Group 39"/>
                  <p:cNvGrpSpPr>
                    <a:grpSpLocks/>
                  </p:cNvGrpSpPr>
                  <p:nvPr/>
                </p:nvGrpSpPr>
                <p:grpSpPr bwMode="auto">
                  <a:xfrm>
                    <a:off x="22" y="1981"/>
                    <a:ext cx="2477" cy="1064"/>
                    <a:chOff x="-52" y="2009"/>
                    <a:chExt cx="2477" cy="1064"/>
                  </a:xfrm>
                </p:grpSpPr>
                <p:sp>
                  <p:nvSpPr>
                    <p:cNvPr id="26664" name="Freeform 40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689" y="2009"/>
                      <a:ext cx="1736" cy="30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65" name="Freeform 41"/>
                    <p:cNvSpPr>
                      <a:spLocks/>
                    </p:cNvSpPr>
                    <p:nvPr/>
                  </p:nvSpPr>
                  <p:spPr bwMode="hidden">
                    <a:xfrm rot="20017085" flipH="1">
                      <a:off x="-52" y="2597"/>
                      <a:ext cx="932" cy="47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66" name="Group 42"/>
                  <p:cNvGrpSpPr>
                    <a:grpSpLocks/>
                  </p:cNvGrpSpPr>
                  <p:nvPr/>
                </p:nvGrpSpPr>
                <p:grpSpPr bwMode="auto">
                  <a:xfrm>
                    <a:off x="0" y="1785"/>
                    <a:ext cx="2472" cy="927"/>
                    <a:chOff x="-74" y="1813"/>
                    <a:chExt cx="2472" cy="927"/>
                  </a:xfrm>
                </p:grpSpPr>
                <p:sp>
                  <p:nvSpPr>
                    <p:cNvPr id="26667" name="Freeform 43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721" y="1813"/>
                      <a:ext cx="1677" cy="33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68" name="Freeform 44"/>
                    <p:cNvSpPr>
                      <a:spLocks/>
                    </p:cNvSpPr>
                    <p:nvPr/>
                  </p:nvSpPr>
                  <p:spPr bwMode="hidden">
                    <a:xfrm rot="20519637" flipH="1">
                      <a:off x="-74" y="2214"/>
                      <a:ext cx="901" cy="52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69" name="Group 45"/>
                  <p:cNvGrpSpPr>
                    <a:grpSpLocks/>
                  </p:cNvGrpSpPr>
                  <p:nvPr/>
                </p:nvGrpSpPr>
                <p:grpSpPr bwMode="auto">
                  <a:xfrm>
                    <a:off x="96" y="1563"/>
                    <a:ext cx="2342" cy="657"/>
                    <a:chOff x="22" y="1591"/>
                    <a:chExt cx="2342" cy="657"/>
                  </a:xfrm>
                </p:grpSpPr>
                <p:sp>
                  <p:nvSpPr>
                    <p:cNvPr id="26670" name="Freeform 46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819" y="1591"/>
                      <a:ext cx="154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71" name="Freeform 47"/>
                    <p:cNvSpPr>
                      <a:spLocks/>
                    </p:cNvSpPr>
                    <p:nvPr/>
                  </p:nvSpPr>
                  <p:spPr bwMode="hidden">
                    <a:xfrm rot="21136207" flipH="1">
                      <a:off x="22" y="1759"/>
                      <a:ext cx="830" cy="4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72" name="Group 48"/>
                  <p:cNvGrpSpPr>
                    <a:grpSpLocks/>
                  </p:cNvGrpSpPr>
                  <p:nvPr/>
                </p:nvGrpSpPr>
                <p:grpSpPr bwMode="auto">
                  <a:xfrm>
                    <a:off x="263" y="1418"/>
                    <a:ext cx="2150" cy="343"/>
                    <a:chOff x="189" y="1446"/>
                    <a:chExt cx="2150" cy="343"/>
                  </a:xfrm>
                </p:grpSpPr>
                <p:sp>
                  <p:nvSpPr>
                    <p:cNvPr id="26673" name="Freeform 49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935" y="1466"/>
                      <a:ext cx="1404" cy="21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74" name="Freeform 50"/>
                    <p:cNvSpPr>
                      <a:spLocks/>
                    </p:cNvSpPr>
                    <p:nvPr/>
                  </p:nvSpPr>
                  <p:spPr bwMode="hidden">
                    <a:xfrm rot="84182" flipH="1">
                      <a:off x="189" y="1446"/>
                      <a:ext cx="754" cy="34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75" name="Group 51"/>
                  <p:cNvGrpSpPr>
                    <a:grpSpLocks/>
                  </p:cNvGrpSpPr>
                  <p:nvPr/>
                </p:nvGrpSpPr>
                <p:grpSpPr bwMode="auto">
                  <a:xfrm>
                    <a:off x="579" y="1066"/>
                    <a:ext cx="1879" cy="427"/>
                    <a:chOff x="505" y="1094"/>
                    <a:chExt cx="1879" cy="427"/>
                  </a:xfrm>
                </p:grpSpPr>
                <p:sp>
                  <p:nvSpPr>
                    <p:cNvPr id="26676" name="Freeform 52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1151" y="1306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77" name="Freeform 53"/>
                    <p:cNvSpPr>
                      <a:spLocks/>
                    </p:cNvSpPr>
                    <p:nvPr/>
                  </p:nvSpPr>
                  <p:spPr bwMode="hidden">
                    <a:xfrm rot="802576" flipH="1">
                      <a:off x="505" y="1094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78" name="Group 54"/>
                  <p:cNvGrpSpPr>
                    <a:grpSpLocks/>
                  </p:cNvGrpSpPr>
                  <p:nvPr/>
                </p:nvGrpSpPr>
                <p:grpSpPr bwMode="auto">
                  <a:xfrm>
                    <a:off x="690" y="871"/>
                    <a:ext cx="1850" cy="554"/>
                    <a:chOff x="616" y="899"/>
                    <a:chExt cx="1850" cy="554"/>
                  </a:xfrm>
                </p:grpSpPr>
                <p:sp>
                  <p:nvSpPr>
                    <p:cNvPr id="26679" name="Freeform 55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1233" y="1238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80" name="Freeform 56"/>
                    <p:cNvSpPr>
                      <a:spLocks/>
                    </p:cNvSpPr>
                    <p:nvPr/>
                  </p:nvSpPr>
                  <p:spPr bwMode="hidden">
                    <a:xfrm rot="1277471" flipH="1">
                      <a:off x="616" y="89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81" name="Group 57"/>
                  <p:cNvGrpSpPr>
                    <a:grpSpLocks/>
                  </p:cNvGrpSpPr>
                  <p:nvPr/>
                </p:nvGrpSpPr>
                <p:grpSpPr bwMode="auto">
                  <a:xfrm>
                    <a:off x="911" y="589"/>
                    <a:ext cx="1767" cy="743"/>
                    <a:chOff x="911" y="589"/>
                    <a:chExt cx="1767" cy="743"/>
                  </a:xfrm>
                </p:grpSpPr>
                <p:sp>
                  <p:nvSpPr>
                    <p:cNvPr id="26682" name="Freeform 58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1445" y="111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83" name="Freeform 59"/>
                    <p:cNvSpPr>
                      <a:spLocks/>
                    </p:cNvSpPr>
                    <p:nvPr/>
                  </p:nvSpPr>
                  <p:spPr bwMode="hidden">
                    <a:xfrm rot="2028410" flipH="1">
                      <a:off x="911" y="589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84" name="Group 60"/>
                  <p:cNvGrpSpPr>
                    <a:grpSpLocks/>
                  </p:cNvGrpSpPr>
                  <p:nvPr/>
                </p:nvGrpSpPr>
                <p:grpSpPr bwMode="auto">
                  <a:xfrm>
                    <a:off x="1120" y="300"/>
                    <a:ext cx="1693" cy="892"/>
                    <a:chOff x="1120" y="300"/>
                    <a:chExt cx="1693" cy="892"/>
                  </a:xfrm>
                </p:grpSpPr>
                <p:sp>
                  <p:nvSpPr>
                    <p:cNvPr id="26685" name="Freeform 61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562" y="977"/>
                      <a:ext cx="125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86" name="Freeform 62"/>
                    <p:cNvSpPr>
                      <a:spLocks/>
                    </p:cNvSpPr>
                    <p:nvPr/>
                  </p:nvSpPr>
                  <p:spPr bwMode="hidden">
                    <a:xfrm rot="2664424" flipH="1">
                      <a:off x="1120" y="300"/>
                      <a:ext cx="67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87" name="Group 63"/>
                  <p:cNvGrpSpPr>
                    <a:grpSpLocks/>
                  </p:cNvGrpSpPr>
                  <p:nvPr/>
                </p:nvGrpSpPr>
                <p:grpSpPr bwMode="auto">
                  <a:xfrm>
                    <a:off x="1707" y="76"/>
                    <a:ext cx="778" cy="1512"/>
                    <a:chOff x="1633" y="104"/>
                    <a:chExt cx="778" cy="1512"/>
                  </a:xfrm>
                </p:grpSpPr>
                <p:sp>
                  <p:nvSpPr>
                    <p:cNvPr id="26688" name="Freeform 64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754" y="958"/>
                      <a:ext cx="1100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89" name="Freeform 65"/>
                    <p:cNvSpPr>
                      <a:spLocks/>
                    </p:cNvSpPr>
                    <p:nvPr/>
                  </p:nvSpPr>
                  <p:spPr bwMode="hidden">
                    <a:xfrm rot="3473776" flipH="1">
                      <a:off x="1506" y="231"/>
                      <a:ext cx="591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90" name="Group 66"/>
                  <p:cNvGrpSpPr>
                    <a:grpSpLocks/>
                  </p:cNvGrpSpPr>
                  <p:nvPr/>
                </p:nvGrpSpPr>
                <p:grpSpPr bwMode="auto">
                  <a:xfrm>
                    <a:off x="2009" y="0"/>
                    <a:ext cx="634" cy="1534"/>
                    <a:chOff x="1935" y="28"/>
                    <a:chExt cx="634" cy="1534"/>
                  </a:xfrm>
                </p:grpSpPr>
                <p:sp>
                  <p:nvSpPr>
                    <p:cNvPr id="26691" name="Freeform 67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931" y="924"/>
                      <a:ext cx="1061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92" name="Freeform 68"/>
                    <p:cNvSpPr>
                      <a:spLocks/>
                    </p:cNvSpPr>
                    <p:nvPr/>
                  </p:nvSpPr>
                  <p:spPr bwMode="hidden">
                    <a:xfrm rot="4126480" flipH="1">
                      <a:off x="1819" y="144"/>
                      <a:ext cx="570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bg1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93" name="Group 69"/>
                  <p:cNvGrpSpPr>
                    <a:grpSpLocks/>
                  </p:cNvGrpSpPr>
                  <p:nvPr/>
                </p:nvGrpSpPr>
                <p:grpSpPr bwMode="auto">
                  <a:xfrm>
                    <a:off x="2896" y="644"/>
                    <a:ext cx="1845" cy="566"/>
                    <a:chOff x="2822" y="672"/>
                    <a:chExt cx="1845" cy="566"/>
                  </a:xfrm>
                </p:grpSpPr>
                <p:sp>
                  <p:nvSpPr>
                    <p:cNvPr id="26694" name="Freeform 70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2822" y="1023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95" name="Freeform 71"/>
                    <p:cNvSpPr>
                      <a:spLocks/>
                    </p:cNvSpPr>
                    <p:nvPr/>
                  </p:nvSpPr>
                  <p:spPr bwMode="hidden">
                    <a:xfrm rot="-1325434">
                      <a:off x="4005" y="672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696" name="Group 72"/>
                  <p:cNvGrpSpPr>
                    <a:grpSpLocks/>
                  </p:cNvGrpSpPr>
                  <p:nvPr/>
                </p:nvGrpSpPr>
                <p:grpSpPr bwMode="auto">
                  <a:xfrm>
                    <a:off x="2757" y="417"/>
                    <a:ext cx="1781" cy="717"/>
                    <a:chOff x="2683" y="445"/>
                    <a:chExt cx="1781" cy="717"/>
                  </a:xfrm>
                </p:grpSpPr>
                <p:sp>
                  <p:nvSpPr>
                    <p:cNvPr id="26697" name="Freeform 73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2683" y="947"/>
                      <a:ext cx="1233" cy="215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698" name="Freeform 74"/>
                    <p:cNvSpPr>
                      <a:spLocks/>
                    </p:cNvSpPr>
                    <p:nvPr/>
                  </p:nvSpPr>
                  <p:spPr bwMode="hidden">
                    <a:xfrm rot="-1921064">
                      <a:off x="3802" y="445"/>
                      <a:ext cx="662" cy="338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sp>
                <p:nvSpPr>
                  <p:cNvPr id="26699" name="Freeform 75"/>
                  <p:cNvSpPr>
                    <a:spLocks/>
                  </p:cNvSpPr>
                  <p:nvPr/>
                </p:nvSpPr>
                <p:spPr bwMode="hidden">
                  <a:xfrm rot="4578755" flipH="1">
                    <a:off x="2175" y="949"/>
                    <a:ext cx="1027" cy="14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00" name="Freeform 76"/>
                  <p:cNvSpPr>
                    <a:spLocks/>
                  </p:cNvSpPr>
                  <p:nvPr/>
                </p:nvSpPr>
                <p:spPr bwMode="hidden">
                  <a:xfrm rot="4578755" flipH="1">
                    <a:off x="2199" y="196"/>
                    <a:ext cx="552" cy="22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grpSp>
                <p:nvGrpSpPr>
                  <p:cNvPr id="26701" name="Group 77"/>
                  <p:cNvGrpSpPr>
                    <a:grpSpLocks/>
                  </p:cNvGrpSpPr>
                  <p:nvPr/>
                </p:nvGrpSpPr>
                <p:grpSpPr bwMode="auto">
                  <a:xfrm>
                    <a:off x="2874" y="13"/>
                    <a:ext cx="640" cy="1520"/>
                    <a:chOff x="2800" y="41"/>
                    <a:chExt cx="640" cy="1520"/>
                  </a:xfrm>
                </p:grpSpPr>
                <p:sp>
                  <p:nvSpPr>
                    <p:cNvPr id="26702" name="Freeform 78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2361" y="938"/>
                      <a:ext cx="1062" cy="184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03" name="Freeform 79"/>
                    <p:cNvSpPr>
                      <a:spLocks/>
                    </p:cNvSpPr>
                    <p:nvPr/>
                  </p:nvSpPr>
                  <p:spPr bwMode="hidden">
                    <a:xfrm rot="-3857755">
                      <a:off x="3011" y="181"/>
                      <a:ext cx="570" cy="28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04" name="Group 80"/>
                  <p:cNvGrpSpPr>
                    <a:grpSpLocks/>
                  </p:cNvGrpSpPr>
                  <p:nvPr/>
                </p:nvGrpSpPr>
                <p:grpSpPr bwMode="auto">
                  <a:xfrm>
                    <a:off x="3008" y="135"/>
                    <a:ext cx="1017" cy="1464"/>
                    <a:chOff x="2934" y="163"/>
                    <a:chExt cx="1017" cy="1464"/>
                  </a:xfrm>
                </p:grpSpPr>
                <p:sp>
                  <p:nvSpPr>
                    <p:cNvPr id="26705" name="Freeform 81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2491" y="915"/>
                      <a:ext cx="1155" cy="270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06" name="Freeform 82"/>
                    <p:cNvSpPr>
                      <a:spLocks/>
                    </p:cNvSpPr>
                    <p:nvPr/>
                  </p:nvSpPr>
                  <p:spPr bwMode="hidden">
                    <a:xfrm rot="-2777260">
                      <a:off x="3430" y="261"/>
                      <a:ext cx="620" cy="42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07" name="Group 83"/>
                  <p:cNvGrpSpPr>
                    <a:grpSpLocks/>
                  </p:cNvGrpSpPr>
                  <p:nvPr/>
                </p:nvGrpSpPr>
                <p:grpSpPr bwMode="auto">
                  <a:xfrm>
                    <a:off x="2804" y="4"/>
                    <a:ext cx="243" cy="1448"/>
                    <a:chOff x="2730" y="32"/>
                    <a:chExt cx="243" cy="1448"/>
                  </a:xfrm>
                </p:grpSpPr>
                <p:sp>
                  <p:nvSpPr>
                    <p:cNvPr id="26708" name="Freeform 84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296" y="960"/>
                      <a:ext cx="954" cy="8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09" name="Freeform 85"/>
                    <p:cNvSpPr>
                      <a:spLocks/>
                    </p:cNvSpPr>
                    <p:nvPr/>
                  </p:nvSpPr>
                  <p:spPr bwMode="hidden">
                    <a:xfrm rot="-4903748">
                      <a:off x="2650" y="220"/>
                      <a:ext cx="512" cy="13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10" name="Group 86"/>
                  <p:cNvGrpSpPr>
                    <a:grpSpLocks/>
                  </p:cNvGrpSpPr>
                  <p:nvPr/>
                </p:nvGrpSpPr>
                <p:grpSpPr bwMode="auto">
                  <a:xfrm>
                    <a:off x="1017" y="1741"/>
                    <a:ext cx="1085" cy="2450"/>
                    <a:chOff x="943" y="1769"/>
                    <a:chExt cx="1085" cy="2450"/>
                  </a:xfrm>
                </p:grpSpPr>
                <p:sp>
                  <p:nvSpPr>
                    <p:cNvPr id="26711" name="Freeform 87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1010" y="2475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12" name="Freeform 88"/>
                    <p:cNvSpPr>
                      <a:spLocks/>
                    </p:cNvSpPr>
                    <p:nvPr/>
                  </p:nvSpPr>
                  <p:spPr bwMode="hidden">
                    <a:xfrm rot="18335692" flipH="1">
                      <a:off x="725" y="3512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13" name="Group 89"/>
                  <p:cNvGrpSpPr>
                    <a:grpSpLocks/>
                  </p:cNvGrpSpPr>
                  <p:nvPr/>
                </p:nvGrpSpPr>
                <p:grpSpPr bwMode="auto">
                  <a:xfrm>
                    <a:off x="1529" y="1908"/>
                    <a:ext cx="766" cy="2373"/>
                    <a:chOff x="1455" y="1936"/>
                    <a:chExt cx="766" cy="2373"/>
                  </a:xfrm>
                </p:grpSpPr>
                <p:sp>
                  <p:nvSpPr>
                    <p:cNvPr id="26714" name="Freeform 90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67" y="2578"/>
                      <a:ext cx="1595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15" name="Freeform 91"/>
                    <p:cNvSpPr>
                      <a:spLocks/>
                    </p:cNvSpPr>
                    <p:nvPr/>
                  </p:nvSpPr>
                  <p:spPr bwMode="hidden">
                    <a:xfrm rot="17542885" flipH="1">
                      <a:off x="1272" y="3636"/>
                      <a:ext cx="856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16" name="Group 92"/>
                  <p:cNvGrpSpPr>
                    <a:grpSpLocks/>
                  </p:cNvGrpSpPr>
                  <p:nvPr/>
                </p:nvGrpSpPr>
                <p:grpSpPr bwMode="auto">
                  <a:xfrm rot="88588">
                    <a:off x="2061" y="1962"/>
                    <a:ext cx="459" cy="2329"/>
                    <a:chOff x="1956" y="1990"/>
                    <a:chExt cx="492" cy="2604"/>
                  </a:xfrm>
                </p:grpSpPr>
                <p:sp>
                  <p:nvSpPr>
                    <p:cNvPr id="26717" name="Freeform 93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442" y="2695"/>
                      <a:ext cx="1711" cy="301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accent2"/>
                        </a:gs>
                      </a:gsLst>
                      <a:lin ang="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18" name="Freeform 94"/>
                    <p:cNvSpPr>
                      <a:spLocks/>
                    </p:cNvSpPr>
                    <p:nvPr/>
                  </p:nvSpPr>
                  <p:spPr bwMode="hidden">
                    <a:xfrm rot="16782062" flipH="1">
                      <a:off x="1734" y="3898"/>
                      <a:ext cx="918" cy="473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19" name="Group 95"/>
                  <p:cNvGrpSpPr>
                    <a:grpSpLocks/>
                  </p:cNvGrpSpPr>
                  <p:nvPr/>
                </p:nvGrpSpPr>
                <p:grpSpPr bwMode="auto">
                  <a:xfrm>
                    <a:off x="3408" y="1689"/>
                    <a:ext cx="1125" cy="2426"/>
                    <a:chOff x="3334" y="1717"/>
                    <a:chExt cx="1125" cy="2426"/>
                  </a:xfrm>
                </p:grpSpPr>
                <p:sp>
                  <p:nvSpPr>
                    <p:cNvPr id="26720" name="Freeform 96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2628" y="2423"/>
                      <a:ext cx="1724" cy="312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21" name="Freeform 97"/>
                    <p:cNvSpPr>
                      <a:spLocks/>
                    </p:cNvSpPr>
                    <p:nvPr/>
                  </p:nvSpPr>
                  <p:spPr bwMode="hidden">
                    <a:xfrm rot="3144576">
                      <a:off x="3751" y="3436"/>
                      <a:ext cx="925" cy="490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22" name="Group 98"/>
                  <p:cNvGrpSpPr>
                    <a:grpSpLocks/>
                  </p:cNvGrpSpPr>
                  <p:nvPr/>
                </p:nvGrpSpPr>
                <p:grpSpPr bwMode="auto">
                  <a:xfrm>
                    <a:off x="3255" y="1838"/>
                    <a:ext cx="883" cy="2426"/>
                    <a:chOff x="3181" y="1866"/>
                    <a:chExt cx="883" cy="2426"/>
                  </a:xfrm>
                </p:grpSpPr>
                <p:sp>
                  <p:nvSpPr>
                    <p:cNvPr id="26723" name="Freeform 99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2506" y="2541"/>
                      <a:ext cx="1650" cy="299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24" name="Freeform 100"/>
                    <p:cNvSpPr>
                      <a:spLocks/>
                    </p:cNvSpPr>
                    <p:nvPr/>
                  </p:nvSpPr>
                  <p:spPr bwMode="hidden">
                    <a:xfrm rot="3745735">
                      <a:off x="3387" y="3615"/>
                      <a:ext cx="885" cy="469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 cap="flat" cmpd="sng">
                      <a:noFill/>
                      <a:prstDash val="solid"/>
                      <a:round/>
                      <a:headEnd type="none" w="med" len="med"/>
                      <a:tailEnd type="none" w="med" len="med"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25" name="Group 101"/>
                  <p:cNvGrpSpPr>
                    <a:grpSpLocks/>
                  </p:cNvGrpSpPr>
                  <p:nvPr/>
                </p:nvGrpSpPr>
                <p:grpSpPr bwMode="auto">
                  <a:xfrm>
                    <a:off x="3080" y="1955"/>
                    <a:ext cx="619" cy="2386"/>
                    <a:chOff x="3006" y="1983"/>
                    <a:chExt cx="619" cy="2386"/>
                  </a:xfrm>
                </p:grpSpPr>
                <p:sp>
                  <p:nvSpPr>
                    <p:cNvPr id="26726" name="Freeform 102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2328" y="2661"/>
                      <a:ext cx="160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27" name="Freeform 103"/>
                    <p:cNvSpPr>
                      <a:spLocks/>
                    </p:cNvSpPr>
                    <p:nvPr/>
                  </p:nvSpPr>
                  <p:spPr bwMode="hidden">
                    <a:xfrm rot="4286818">
                      <a:off x="3002" y="3747"/>
                      <a:ext cx="859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28" name="Group 104"/>
                  <p:cNvGrpSpPr>
                    <a:grpSpLocks/>
                  </p:cNvGrpSpPr>
                  <p:nvPr/>
                </p:nvGrpSpPr>
                <p:grpSpPr bwMode="auto">
                  <a:xfrm>
                    <a:off x="2893" y="2073"/>
                    <a:ext cx="405" cy="2219"/>
                    <a:chOff x="2819" y="2101"/>
                    <a:chExt cx="405" cy="2219"/>
                  </a:xfrm>
                </p:grpSpPr>
                <p:sp>
                  <p:nvSpPr>
                    <p:cNvPr id="26729" name="Freeform 105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206" y="2714"/>
                      <a:ext cx="1471" cy="246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30" name="Freeform 106"/>
                    <p:cNvSpPr>
                      <a:spLocks/>
                    </p:cNvSpPr>
                    <p:nvPr/>
                  </p:nvSpPr>
                  <p:spPr bwMode="hidden">
                    <a:xfrm rot="4898956">
                      <a:off x="2636" y="3732"/>
                      <a:ext cx="790" cy="386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  <p:grpSp>
                <p:nvGrpSpPr>
                  <p:cNvPr id="26731" name="Group 107"/>
                  <p:cNvGrpSpPr>
                    <a:grpSpLocks/>
                  </p:cNvGrpSpPr>
                  <p:nvPr/>
                </p:nvGrpSpPr>
                <p:grpSpPr bwMode="auto">
                  <a:xfrm>
                    <a:off x="2372" y="2107"/>
                    <a:ext cx="426" cy="2185"/>
                    <a:chOff x="2287" y="2135"/>
                    <a:chExt cx="426" cy="2185"/>
                  </a:xfrm>
                </p:grpSpPr>
                <p:sp>
                  <p:nvSpPr>
                    <p:cNvPr id="26732" name="Freeform 108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1900" y="2760"/>
                      <a:ext cx="1437" cy="188"/>
                    </a:xfrm>
                    <a:custGeom>
                      <a:avLst/>
                      <a:gdLst/>
                      <a:ahLst/>
                      <a:cxnLst>
                        <a:cxn ang="0">
                          <a:pos x="0" y="504"/>
                        </a:cxn>
                        <a:cxn ang="0">
                          <a:pos x="864" y="168"/>
                        </a:cxn>
                        <a:cxn ang="0">
                          <a:pos x="1776" y="24"/>
                        </a:cxn>
                        <a:cxn ang="0">
                          <a:pos x="2736" y="24"/>
                        </a:cxn>
                        <a:cxn ang="0">
                          <a:pos x="2720" y="103"/>
                        </a:cxn>
                        <a:cxn ang="0">
                          <a:pos x="1764" y="103"/>
                        </a:cxn>
                        <a:cxn ang="0">
                          <a:pos x="654" y="292"/>
                        </a:cxn>
                        <a:cxn ang="0">
                          <a:pos x="0" y="504"/>
                        </a:cxn>
                      </a:cxnLst>
                      <a:rect l="0" t="0" r="r" b="b"/>
                      <a:pathLst>
                        <a:path w="2736" h="504">
                          <a:moveTo>
                            <a:pt x="0" y="504"/>
                          </a:moveTo>
                          <a:cubicBezTo>
                            <a:pt x="24" y="488"/>
                            <a:pt x="568" y="248"/>
                            <a:pt x="864" y="168"/>
                          </a:cubicBezTo>
                          <a:cubicBezTo>
                            <a:pt x="1160" y="88"/>
                            <a:pt x="1464" y="48"/>
                            <a:pt x="1776" y="24"/>
                          </a:cubicBezTo>
                          <a:cubicBezTo>
                            <a:pt x="2088" y="0"/>
                            <a:pt x="2579" y="11"/>
                            <a:pt x="2736" y="24"/>
                          </a:cubicBezTo>
                          <a:lnTo>
                            <a:pt x="2720" y="103"/>
                          </a:lnTo>
                          <a:cubicBezTo>
                            <a:pt x="2558" y="116"/>
                            <a:pt x="2108" y="71"/>
                            <a:pt x="1764" y="103"/>
                          </a:cubicBezTo>
                          <a:cubicBezTo>
                            <a:pt x="1209" y="136"/>
                            <a:pt x="998" y="192"/>
                            <a:pt x="654" y="292"/>
                          </a:cubicBezTo>
                          <a:cubicBezTo>
                            <a:pt x="358" y="356"/>
                            <a:pt x="136" y="460"/>
                            <a:pt x="0" y="504"/>
                          </a:cubicBez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accent2"/>
                        </a:gs>
                        <a:gs pos="100000">
                          <a:schemeClr val="folHlink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  <p:sp>
                  <p:nvSpPr>
                    <p:cNvPr id="26733" name="Freeform 109"/>
                    <p:cNvSpPr>
                      <a:spLocks/>
                    </p:cNvSpPr>
                    <p:nvPr/>
                  </p:nvSpPr>
                  <p:spPr bwMode="hidden">
                    <a:xfrm rot="5755659">
                      <a:off x="2049" y="3787"/>
                      <a:ext cx="771" cy="295"/>
                    </a:xfrm>
                    <a:custGeom>
                      <a:avLst/>
                      <a:gdLst/>
                      <a:ahLst/>
                      <a:cxnLst>
                        <a:cxn ang="0">
                          <a:pos x="5" y="8"/>
                        </a:cxn>
                        <a:cxn ang="0">
                          <a:pos x="485" y="56"/>
                        </a:cxn>
                        <a:cxn ang="0">
                          <a:pos x="1157" y="200"/>
                        </a:cxn>
                        <a:cxn ang="0">
                          <a:pos x="1611" y="432"/>
                        </a:cxn>
                        <a:cxn ang="0">
                          <a:pos x="1756" y="609"/>
                        </a:cxn>
                        <a:cxn ang="0">
                          <a:pos x="1689" y="787"/>
                        </a:cxn>
                        <a:cxn ang="0">
                          <a:pos x="1589" y="632"/>
                        </a:cxn>
                        <a:cxn ang="0">
                          <a:pos x="1389" y="454"/>
                        </a:cxn>
                        <a:cxn ang="0">
                          <a:pos x="1109" y="296"/>
                        </a:cxn>
                        <a:cxn ang="0">
                          <a:pos x="581" y="152"/>
                        </a:cxn>
                        <a:cxn ang="0">
                          <a:pos x="0" y="76"/>
                        </a:cxn>
                        <a:cxn ang="0">
                          <a:pos x="5" y="8"/>
                        </a:cxn>
                      </a:cxnLst>
                      <a:rect l="0" t="0" r="r" b="b"/>
                      <a:pathLst>
                        <a:path w="1769" h="791">
                          <a:moveTo>
                            <a:pt x="5" y="8"/>
                          </a:moveTo>
                          <a:cubicBezTo>
                            <a:pt x="85" y="0"/>
                            <a:pt x="293" y="24"/>
                            <a:pt x="485" y="56"/>
                          </a:cubicBezTo>
                          <a:cubicBezTo>
                            <a:pt x="677" y="88"/>
                            <a:pt x="969" y="137"/>
                            <a:pt x="1157" y="200"/>
                          </a:cubicBezTo>
                          <a:cubicBezTo>
                            <a:pt x="1345" y="263"/>
                            <a:pt x="1511" y="364"/>
                            <a:pt x="1611" y="432"/>
                          </a:cubicBezTo>
                          <a:cubicBezTo>
                            <a:pt x="1711" y="500"/>
                            <a:pt x="1743" y="550"/>
                            <a:pt x="1756" y="609"/>
                          </a:cubicBezTo>
                          <a:cubicBezTo>
                            <a:pt x="1769" y="668"/>
                            <a:pt x="1717" y="783"/>
                            <a:pt x="1689" y="787"/>
                          </a:cubicBezTo>
                          <a:cubicBezTo>
                            <a:pt x="1661" y="791"/>
                            <a:pt x="1639" y="687"/>
                            <a:pt x="1589" y="632"/>
                          </a:cubicBezTo>
                          <a:cubicBezTo>
                            <a:pt x="1539" y="577"/>
                            <a:pt x="1469" y="510"/>
                            <a:pt x="1389" y="454"/>
                          </a:cubicBezTo>
                          <a:cubicBezTo>
                            <a:pt x="1309" y="398"/>
                            <a:pt x="1244" y="346"/>
                            <a:pt x="1109" y="296"/>
                          </a:cubicBezTo>
                          <a:cubicBezTo>
                            <a:pt x="974" y="246"/>
                            <a:pt x="766" y="189"/>
                            <a:pt x="581" y="152"/>
                          </a:cubicBezTo>
                          <a:cubicBezTo>
                            <a:pt x="396" y="115"/>
                            <a:pt x="96" y="100"/>
                            <a:pt x="0" y="76"/>
                          </a:cubicBezTo>
                          <a:lnTo>
                            <a:pt x="5" y="8"/>
                          </a:lnTo>
                          <a:close/>
                        </a:path>
                      </a:pathLst>
                    </a:custGeom>
                    <a:gradFill rotWithShape="0">
                      <a:gsLst>
                        <a:gs pos="0">
                          <a:schemeClr val="folHlink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  <a:ln w="9525">
                      <a:noFill/>
                      <a:round/>
                      <a:headEnd/>
                      <a:tailEnd/>
                    </a:ln>
                    <a:effectLst/>
                  </p:spPr>
                  <p:txBody>
                    <a:bodyPr wrap="none" anchor="ctr"/>
                    <a:lstStyle/>
                    <a:p>
                      <a:endParaRPr lang="ru-RU"/>
                    </a:p>
                  </p:txBody>
                </p:sp>
              </p:grpSp>
            </p:grpSp>
          </p:grpSp>
          <p:grpSp>
            <p:nvGrpSpPr>
              <p:cNvPr id="26734" name="Group 110"/>
              <p:cNvGrpSpPr>
                <a:grpSpLocks/>
              </p:cNvGrpSpPr>
              <p:nvPr/>
            </p:nvGrpSpPr>
            <p:grpSpPr bwMode="auto">
              <a:xfrm>
                <a:off x="74" y="313"/>
                <a:ext cx="5459" cy="3667"/>
                <a:chOff x="74" y="313"/>
                <a:chExt cx="5459" cy="3667"/>
              </a:xfrm>
            </p:grpSpPr>
            <p:grpSp>
              <p:nvGrpSpPr>
                <p:cNvPr id="26735" name="Group 111"/>
                <p:cNvGrpSpPr>
                  <a:grpSpLocks/>
                </p:cNvGrpSpPr>
                <p:nvPr/>
              </p:nvGrpSpPr>
              <p:grpSpPr bwMode="auto">
                <a:xfrm>
                  <a:off x="74" y="313"/>
                  <a:ext cx="5459" cy="3667"/>
                  <a:chOff x="74" y="313"/>
                  <a:chExt cx="5459" cy="3667"/>
                </a:xfrm>
              </p:grpSpPr>
              <p:sp>
                <p:nvSpPr>
                  <p:cNvPr id="26736" name="Arc 112"/>
                  <p:cNvSpPr>
                    <a:spLocks/>
                  </p:cNvSpPr>
                  <p:nvPr/>
                </p:nvSpPr>
                <p:spPr bwMode="hidden">
                  <a:xfrm flipV="1">
                    <a:off x="2966" y="456"/>
                    <a:ext cx="2567" cy="2046"/>
                  </a:xfrm>
                  <a:custGeom>
                    <a:avLst/>
                    <a:gdLst>
                      <a:gd name="G0" fmla="+- 17826 0 0"/>
                      <a:gd name="G1" fmla="+- 0 0 0"/>
                      <a:gd name="G2" fmla="+- 21600 0 0"/>
                      <a:gd name="T0" fmla="*/ 36729 w 36729"/>
                      <a:gd name="T1" fmla="*/ 10451 h 21600"/>
                      <a:gd name="T2" fmla="*/ 0 w 36729"/>
                      <a:gd name="T3" fmla="*/ 12197 h 21600"/>
                      <a:gd name="T4" fmla="*/ 17826 w 36729"/>
                      <a:gd name="T5" fmla="*/ 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729" h="21600" fill="none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</a:path>
                      <a:path w="36729" h="21600" stroke="0" extrusionOk="0">
                        <a:moveTo>
                          <a:pt x="36729" y="10451"/>
                        </a:moveTo>
                        <a:cubicBezTo>
                          <a:pt x="32926" y="17330"/>
                          <a:pt x="25686" y="21599"/>
                          <a:pt x="17826" y="21600"/>
                        </a:cubicBezTo>
                        <a:cubicBezTo>
                          <a:pt x="10696" y="21600"/>
                          <a:pt x="4025" y="18081"/>
                          <a:pt x="-1" y="12197"/>
                        </a:cubicBezTo>
                        <a:lnTo>
                          <a:pt x="17826" y="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37" name="Arc 113"/>
                  <p:cNvSpPr>
                    <a:spLocks/>
                  </p:cNvSpPr>
                  <p:nvPr/>
                </p:nvSpPr>
                <p:spPr bwMode="hidden">
                  <a:xfrm flipH="1">
                    <a:off x="388" y="1601"/>
                    <a:ext cx="2016" cy="2379"/>
                  </a:xfrm>
                  <a:custGeom>
                    <a:avLst/>
                    <a:gdLst>
                      <a:gd name="G0" fmla="+- 8873 0 0"/>
                      <a:gd name="G1" fmla="+- 21600 0 0"/>
                      <a:gd name="G2" fmla="+- 21600 0 0"/>
                      <a:gd name="T0" fmla="*/ 0 w 30473"/>
                      <a:gd name="T1" fmla="*/ 1907 h 22305"/>
                      <a:gd name="T2" fmla="*/ 30462 w 30473"/>
                      <a:gd name="T3" fmla="*/ 22305 h 22305"/>
                      <a:gd name="T4" fmla="*/ 8873 w 30473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0473" h="22305" fill="none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</a:path>
                      <a:path w="30473" h="22305" stroke="0" extrusionOk="0">
                        <a:moveTo>
                          <a:pt x="-1" y="1906"/>
                        </a:moveTo>
                        <a:cubicBezTo>
                          <a:pt x="2789" y="649"/>
                          <a:pt x="5813" y="-1"/>
                          <a:pt x="8873" y="0"/>
                        </a:cubicBezTo>
                        <a:cubicBezTo>
                          <a:pt x="20802" y="0"/>
                          <a:pt x="30473" y="9670"/>
                          <a:pt x="30473" y="21600"/>
                        </a:cubicBezTo>
                        <a:cubicBezTo>
                          <a:pt x="30473" y="21835"/>
                          <a:pt x="30469" y="22070"/>
                          <a:pt x="30461" y="22304"/>
                        </a:cubicBezTo>
                        <a:lnTo>
                          <a:pt x="8873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38" name="Arc 114"/>
                  <p:cNvSpPr>
                    <a:spLocks/>
                  </p:cNvSpPr>
                  <p:nvPr/>
                </p:nvSpPr>
                <p:spPr bwMode="hidden">
                  <a:xfrm>
                    <a:off x="3029" y="1181"/>
                    <a:ext cx="1426" cy="2379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4812"/>
                      <a:gd name="T1" fmla="*/ 4512 h 22305"/>
                      <a:gd name="T2" fmla="*/ 34801 w 34812"/>
                      <a:gd name="T3" fmla="*/ 22305 h 22305"/>
                      <a:gd name="T4" fmla="*/ 13212 w 34812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4812" h="22305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</a:path>
                      <a:path w="34812" h="22305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5141" y="0"/>
                          <a:pt x="34812" y="9670"/>
                          <a:pt x="34812" y="21600"/>
                        </a:cubicBezTo>
                        <a:cubicBezTo>
                          <a:pt x="34812" y="21835"/>
                          <a:pt x="34808" y="22070"/>
                          <a:pt x="34800" y="22304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39" name="Arc 115"/>
                  <p:cNvSpPr>
                    <a:spLocks/>
                  </p:cNvSpPr>
                  <p:nvPr/>
                </p:nvSpPr>
                <p:spPr bwMode="hidden">
                  <a:xfrm flipH="1">
                    <a:off x="74" y="813"/>
                    <a:ext cx="2540" cy="2379"/>
                  </a:xfrm>
                  <a:custGeom>
                    <a:avLst/>
                    <a:gdLst>
                      <a:gd name="G0" fmla="+- 15230 0 0"/>
                      <a:gd name="G1" fmla="+- 21600 0 0"/>
                      <a:gd name="G2" fmla="+- 21600 0 0"/>
                      <a:gd name="T0" fmla="*/ 0 w 36830"/>
                      <a:gd name="T1" fmla="*/ 6283 h 22305"/>
                      <a:gd name="T2" fmla="*/ 36819 w 36830"/>
                      <a:gd name="T3" fmla="*/ 22305 h 22305"/>
                      <a:gd name="T4" fmla="*/ 15230 w 36830"/>
                      <a:gd name="T5" fmla="*/ 21600 h 22305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6830" h="22305" fill="none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</a:path>
                      <a:path w="36830" h="22305" stroke="0" extrusionOk="0">
                        <a:moveTo>
                          <a:pt x="0" y="6283"/>
                        </a:moveTo>
                        <a:cubicBezTo>
                          <a:pt x="4047" y="2258"/>
                          <a:pt x="9522" y="-1"/>
                          <a:pt x="15230" y="0"/>
                        </a:cubicBezTo>
                        <a:cubicBezTo>
                          <a:pt x="27159" y="0"/>
                          <a:pt x="36830" y="9670"/>
                          <a:pt x="36830" y="21600"/>
                        </a:cubicBezTo>
                        <a:cubicBezTo>
                          <a:pt x="36830" y="21835"/>
                          <a:pt x="36826" y="22070"/>
                          <a:pt x="36818" y="22304"/>
                        </a:cubicBezTo>
                        <a:lnTo>
                          <a:pt x="15230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40" name="Arc 116"/>
                  <p:cNvSpPr>
                    <a:spLocks/>
                  </p:cNvSpPr>
                  <p:nvPr/>
                </p:nvSpPr>
                <p:spPr bwMode="hidden">
                  <a:xfrm flipH="1">
                    <a:off x="790" y="313"/>
                    <a:ext cx="1850" cy="2304"/>
                  </a:xfrm>
                  <a:custGeom>
                    <a:avLst/>
                    <a:gdLst>
                      <a:gd name="G0" fmla="+- 18231 0 0"/>
                      <a:gd name="G1" fmla="+- 21600 0 0"/>
                      <a:gd name="G2" fmla="+- 21600 0 0"/>
                      <a:gd name="T0" fmla="*/ 0 w 31881"/>
                      <a:gd name="T1" fmla="*/ 10016 h 21600"/>
                      <a:gd name="T2" fmla="*/ 31881 w 31881"/>
                      <a:gd name="T3" fmla="*/ 4860 h 21600"/>
                      <a:gd name="T4" fmla="*/ 18231 w 31881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881" h="21600" fill="none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</a:path>
                      <a:path w="31881" h="21600" stroke="0" extrusionOk="0">
                        <a:moveTo>
                          <a:pt x="-1" y="10015"/>
                        </a:moveTo>
                        <a:cubicBezTo>
                          <a:pt x="3963" y="3778"/>
                          <a:pt x="10840" y="-1"/>
                          <a:pt x="18231" y="0"/>
                        </a:cubicBezTo>
                        <a:cubicBezTo>
                          <a:pt x="23204" y="0"/>
                          <a:pt x="28026" y="1716"/>
                          <a:pt x="31881" y="4859"/>
                        </a:cubicBezTo>
                        <a:lnTo>
                          <a:pt x="18231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41" name="Arc 117"/>
                  <p:cNvSpPr>
                    <a:spLocks/>
                  </p:cNvSpPr>
                  <p:nvPr/>
                </p:nvSpPr>
                <p:spPr bwMode="hidden">
                  <a:xfrm>
                    <a:off x="2763" y="1281"/>
                    <a:ext cx="764" cy="2304"/>
                  </a:xfrm>
                  <a:custGeom>
                    <a:avLst/>
                    <a:gdLst>
                      <a:gd name="G0" fmla="+- 13212 0 0"/>
                      <a:gd name="G1" fmla="+- 21600 0 0"/>
                      <a:gd name="G2" fmla="+- 21600 0 0"/>
                      <a:gd name="T0" fmla="*/ 0 w 31146"/>
                      <a:gd name="T1" fmla="*/ 4512 h 21600"/>
                      <a:gd name="T2" fmla="*/ 31146 w 31146"/>
                      <a:gd name="T3" fmla="*/ 9561 h 21600"/>
                      <a:gd name="T4" fmla="*/ 13212 w 31146"/>
                      <a:gd name="T5" fmla="*/ 21600 h 21600"/>
                    </a:gdLst>
                    <a:ahLst/>
                    <a:cxnLst>
                      <a:cxn ang="0">
                        <a:pos x="T0" y="T1"/>
                      </a:cxn>
                      <a:cxn ang="0">
                        <a:pos x="T2" y="T3"/>
                      </a:cxn>
                      <a:cxn ang="0">
                        <a:pos x="T4" y="T5"/>
                      </a:cxn>
                    </a:cxnLst>
                    <a:rect l="0" t="0" r="r" b="b"/>
                    <a:pathLst>
                      <a:path w="31146" h="21600" fill="none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</a:path>
                      <a:path w="31146" h="21600" stroke="0" extrusionOk="0">
                        <a:moveTo>
                          <a:pt x="-1" y="4511"/>
                        </a:moveTo>
                        <a:cubicBezTo>
                          <a:pt x="3783" y="1586"/>
                          <a:pt x="8429" y="-1"/>
                          <a:pt x="13212" y="0"/>
                        </a:cubicBezTo>
                        <a:cubicBezTo>
                          <a:pt x="20409" y="0"/>
                          <a:pt x="27134" y="3585"/>
                          <a:pt x="31145" y="9561"/>
                        </a:cubicBezTo>
                        <a:lnTo>
                          <a:pt x="13212" y="21600"/>
                        </a:lnTo>
                        <a:close/>
                      </a:path>
                    </a:pathLst>
                  </a:custGeom>
                  <a:noFill/>
                  <a:ln w="9525">
                    <a:solidFill>
                      <a:schemeClr val="accent2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6742" name="Freeform 118"/>
                  <p:cNvSpPr>
                    <a:spLocks/>
                  </p:cNvSpPr>
                  <p:nvPr/>
                </p:nvSpPr>
                <p:spPr bwMode="hidden">
                  <a:xfrm flipH="1">
                    <a:off x="1800" y="438"/>
                    <a:ext cx="418" cy="1524"/>
                  </a:xfrm>
                  <a:custGeom>
                    <a:avLst/>
                    <a:gdLst/>
                    <a:ahLst/>
                    <a:cxnLst>
                      <a:cxn ang="0">
                        <a:pos x="0" y="64"/>
                      </a:cxn>
                      <a:cxn ang="0">
                        <a:pos x="240" y="16"/>
                      </a:cxn>
                      <a:cxn ang="0">
                        <a:pos x="96" y="160"/>
                      </a:cxn>
                      <a:cxn ang="0">
                        <a:pos x="336" y="160"/>
                      </a:cxn>
                      <a:cxn ang="0">
                        <a:pos x="192" y="304"/>
                      </a:cxn>
                      <a:cxn ang="0">
                        <a:pos x="384" y="352"/>
                      </a:cxn>
                      <a:cxn ang="0">
                        <a:pos x="288" y="448"/>
                      </a:cxn>
                      <a:cxn ang="0">
                        <a:pos x="480" y="496"/>
                      </a:cxn>
                      <a:cxn ang="0">
                        <a:pos x="384" y="592"/>
                      </a:cxn>
                      <a:cxn ang="0">
                        <a:pos x="528" y="640"/>
                      </a:cxn>
                      <a:cxn ang="0">
                        <a:pos x="480" y="736"/>
                      </a:cxn>
                      <a:cxn ang="0">
                        <a:pos x="576" y="832"/>
                      </a:cxn>
                      <a:cxn ang="0">
                        <a:pos x="576" y="928"/>
                      </a:cxn>
                      <a:cxn ang="0">
                        <a:pos x="672" y="1072"/>
                      </a:cxn>
                      <a:cxn ang="0">
                        <a:pos x="624" y="1216"/>
                      </a:cxn>
                      <a:cxn ang="0">
                        <a:pos x="720" y="1312"/>
                      </a:cxn>
                      <a:cxn ang="0">
                        <a:pos x="672" y="1456"/>
                      </a:cxn>
                      <a:cxn ang="0">
                        <a:pos x="720" y="1600"/>
                      </a:cxn>
                      <a:cxn ang="0">
                        <a:pos x="672" y="1696"/>
                      </a:cxn>
                      <a:cxn ang="0">
                        <a:pos x="768" y="1840"/>
                      </a:cxn>
                      <a:cxn ang="0">
                        <a:pos x="720" y="1984"/>
                      </a:cxn>
                      <a:cxn ang="0">
                        <a:pos x="768" y="2176"/>
                      </a:cxn>
                      <a:cxn ang="0">
                        <a:pos x="720" y="2224"/>
                      </a:cxn>
                      <a:cxn ang="0">
                        <a:pos x="768" y="2368"/>
                      </a:cxn>
                    </a:cxnLst>
                    <a:rect l="0" t="0" r="r" b="b"/>
                    <a:pathLst>
                      <a:path w="776" h="2368">
                        <a:moveTo>
                          <a:pt x="0" y="64"/>
                        </a:moveTo>
                        <a:cubicBezTo>
                          <a:pt x="112" y="32"/>
                          <a:pt x="224" y="0"/>
                          <a:pt x="240" y="16"/>
                        </a:cubicBezTo>
                        <a:cubicBezTo>
                          <a:pt x="256" y="32"/>
                          <a:pt x="80" y="136"/>
                          <a:pt x="96" y="160"/>
                        </a:cubicBezTo>
                        <a:cubicBezTo>
                          <a:pt x="112" y="184"/>
                          <a:pt x="320" y="136"/>
                          <a:pt x="336" y="160"/>
                        </a:cubicBezTo>
                        <a:cubicBezTo>
                          <a:pt x="352" y="184"/>
                          <a:pt x="184" y="272"/>
                          <a:pt x="192" y="304"/>
                        </a:cubicBezTo>
                        <a:cubicBezTo>
                          <a:pt x="200" y="336"/>
                          <a:pt x="368" y="328"/>
                          <a:pt x="384" y="352"/>
                        </a:cubicBezTo>
                        <a:cubicBezTo>
                          <a:pt x="400" y="376"/>
                          <a:pt x="272" y="424"/>
                          <a:pt x="288" y="448"/>
                        </a:cubicBezTo>
                        <a:cubicBezTo>
                          <a:pt x="304" y="472"/>
                          <a:pt x="464" y="472"/>
                          <a:pt x="480" y="496"/>
                        </a:cubicBezTo>
                        <a:cubicBezTo>
                          <a:pt x="496" y="520"/>
                          <a:pt x="376" y="568"/>
                          <a:pt x="384" y="592"/>
                        </a:cubicBezTo>
                        <a:cubicBezTo>
                          <a:pt x="392" y="616"/>
                          <a:pt x="512" y="616"/>
                          <a:pt x="528" y="640"/>
                        </a:cubicBezTo>
                        <a:cubicBezTo>
                          <a:pt x="544" y="664"/>
                          <a:pt x="472" y="704"/>
                          <a:pt x="480" y="736"/>
                        </a:cubicBezTo>
                        <a:cubicBezTo>
                          <a:pt x="488" y="768"/>
                          <a:pt x="560" y="800"/>
                          <a:pt x="576" y="832"/>
                        </a:cubicBezTo>
                        <a:cubicBezTo>
                          <a:pt x="592" y="864"/>
                          <a:pt x="560" y="888"/>
                          <a:pt x="576" y="928"/>
                        </a:cubicBezTo>
                        <a:cubicBezTo>
                          <a:pt x="592" y="968"/>
                          <a:pt x="664" y="1024"/>
                          <a:pt x="672" y="1072"/>
                        </a:cubicBezTo>
                        <a:cubicBezTo>
                          <a:pt x="680" y="1120"/>
                          <a:pt x="616" y="1176"/>
                          <a:pt x="624" y="1216"/>
                        </a:cubicBezTo>
                        <a:cubicBezTo>
                          <a:pt x="632" y="1256"/>
                          <a:pt x="712" y="1272"/>
                          <a:pt x="720" y="1312"/>
                        </a:cubicBezTo>
                        <a:cubicBezTo>
                          <a:pt x="728" y="1352"/>
                          <a:pt x="672" y="1408"/>
                          <a:pt x="672" y="1456"/>
                        </a:cubicBezTo>
                        <a:cubicBezTo>
                          <a:pt x="672" y="1504"/>
                          <a:pt x="720" y="1560"/>
                          <a:pt x="720" y="1600"/>
                        </a:cubicBezTo>
                        <a:cubicBezTo>
                          <a:pt x="720" y="1640"/>
                          <a:pt x="664" y="1656"/>
                          <a:pt x="672" y="1696"/>
                        </a:cubicBezTo>
                        <a:cubicBezTo>
                          <a:pt x="680" y="1736"/>
                          <a:pt x="760" y="1792"/>
                          <a:pt x="768" y="1840"/>
                        </a:cubicBezTo>
                        <a:cubicBezTo>
                          <a:pt x="776" y="1888"/>
                          <a:pt x="720" y="1928"/>
                          <a:pt x="720" y="1984"/>
                        </a:cubicBezTo>
                        <a:cubicBezTo>
                          <a:pt x="720" y="2040"/>
                          <a:pt x="768" y="2136"/>
                          <a:pt x="768" y="2176"/>
                        </a:cubicBezTo>
                        <a:cubicBezTo>
                          <a:pt x="768" y="2216"/>
                          <a:pt x="720" y="2192"/>
                          <a:pt x="720" y="2224"/>
                        </a:cubicBezTo>
                        <a:cubicBezTo>
                          <a:pt x="720" y="2256"/>
                          <a:pt x="744" y="2312"/>
                          <a:pt x="768" y="2368"/>
                        </a:cubicBezTo>
                      </a:path>
                    </a:pathLst>
                  </a:custGeom>
                  <a:noFill/>
                  <a:ln w="9525">
                    <a:solidFill>
                      <a:schemeClr val="folHlink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6743" name="Freeform 119"/>
                <p:cNvSpPr>
                  <a:spLocks/>
                </p:cNvSpPr>
                <p:nvPr/>
              </p:nvSpPr>
              <p:spPr bwMode="hidden">
                <a:xfrm rot="20253369">
                  <a:off x="3280" y="1529"/>
                  <a:ext cx="442" cy="837"/>
                </a:xfrm>
                <a:custGeom>
                  <a:avLst/>
                  <a:gdLst/>
                  <a:ahLst/>
                  <a:cxnLst>
                    <a:cxn ang="0">
                      <a:pos x="0" y="64"/>
                    </a:cxn>
                    <a:cxn ang="0">
                      <a:pos x="240" y="16"/>
                    </a:cxn>
                    <a:cxn ang="0">
                      <a:pos x="96" y="160"/>
                    </a:cxn>
                    <a:cxn ang="0">
                      <a:pos x="336" y="160"/>
                    </a:cxn>
                    <a:cxn ang="0">
                      <a:pos x="192" y="304"/>
                    </a:cxn>
                    <a:cxn ang="0">
                      <a:pos x="384" y="352"/>
                    </a:cxn>
                    <a:cxn ang="0">
                      <a:pos x="288" y="448"/>
                    </a:cxn>
                    <a:cxn ang="0">
                      <a:pos x="480" y="496"/>
                    </a:cxn>
                    <a:cxn ang="0">
                      <a:pos x="384" y="592"/>
                    </a:cxn>
                    <a:cxn ang="0">
                      <a:pos x="528" y="640"/>
                    </a:cxn>
                    <a:cxn ang="0">
                      <a:pos x="480" y="736"/>
                    </a:cxn>
                    <a:cxn ang="0">
                      <a:pos x="576" y="832"/>
                    </a:cxn>
                    <a:cxn ang="0">
                      <a:pos x="576" y="928"/>
                    </a:cxn>
                    <a:cxn ang="0">
                      <a:pos x="672" y="1072"/>
                    </a:cxn>
                    <a:cxn ang="0">
                      <a:pos x="624" y="1216"/>
                    </a:cxn>
                    <a:cxn ang="0">
                      <a:pos x="720" y="1312"/>
                    </a:cxn>
                    <a:cxn ang="0">
                      <a:pos x="672" y="1456"/>
                    </a:cxn>
                    <a:cxn ang="0">
                      <a:pos x="720" y="1600"/>
                    </a:cxn>
                    <a:cxn ang="0">
                      <a:pos x="672" y="1696"/>
                    </a:cxn>
                    <a:cxn ang="0">
                      <a:pos x="768" y="1840"/>
                    </a:cxn>
                    <a:cxn ang="0">
                      <a:pos x="720" y="1984"/>
                    </a:cxn>
                    <a:cxn ang="0">
                      <a:pos x="768" y="2176"/>
                    </a:cxn>
                    <a:cxn ang="0">
                      <a:pos x="720" y="2224"/>
                    </a:cxn>
                    <a:cxn ang="0">
                      <a:pos x="768" y="2368"/>
                    </a:cxn>
                  </a:cxnLst>
                  <a:rect l="0" t="0" r="r" b="b"/>
                  <a:pathLst>
                    <a:path w="776" h="2368">
                      <a:moveTo>
                        <a:pt x="0" y="64"/>
                      </a:moveTo>
                      <a:cubicBezTo>
                        <a:pt x="112" y="32"/>
                        <a:pt x="224" y="0"/>
                        <a:pt x="240" y="16"/>
                      </a:cubicBezTo>
                      <a:cubicBezTo>
                        <a:pt x="256" y="32"/>
                        <a:pt x="80" y="136"/>
                        <a:pt x="96" y="160"/>
                      </a:cubicBezTo>
                      <a:cubicBezTo>
                        <a:pt x="112" y="184"/>
                        <a:pt x="320" y="136"/>
                        <a:pt x="336" y="160"/>
                      </a:cubicBezTo>
                      <a:cubicBezTo>
                        <a:pt x="352" y="184"/>
                        <a:pt x="184" y="272"/>
                        <a:pt x="192" y="304"/>
                      </a:cubicBezTo>
                      <a:cubicBezTo>
                        <a:pt x="200" y="336"/>
                        <a:pt x="368" y="328"/>
                        <a:pt x="384" y="352"/>
                      </a:cubicBezTo>
                      <a:cubicBezTo>
                        <a:pt x="400" y="376"/>
                        <a:pt x="272" y="424"/>
                        <a:pt x="288" y="448"/>
                      </a:cubicBezTo>
                      <a:cubicBezTo>
                        <a:pt x="304" y="472"/>
                        <a:pt x="464" y="472"/>
                        <a:pt x="480" y="496"/>
                      </a:cubicBezTo>
                      <a:cubicBezTo>
                        <a:pt x="496" y="520"/>
                        <a:pt x="376" y="568"/>
                        <a:pt x="384" y="592"/>
                      </a:cubicBezTo>
                      <a:cubicBezTo>
                        <a:pt x="392" y="616"/>
                        <a:pt x="512" y="616"/>
                        <a:pt x="528" y="640"/>
                      </a:cubicBezTo>
                      <a:cubicBezTo>
                        <a:pt x="544" y="664"/>
                        <a:pt x="472" y="704"/>
                        <a:pt x="480" y="736"/>
                      </a:cubicBezTo>
                      <a:cubicBezTo>
                        <a:pt x="488" y="768"/>
                        <a:pt x="560" y="800"/>
                        <a:pt x="576" y="832"/>
                      </a:cubicBezTo>
                      <a:cubicBezTo>
                        <a:pt x="592" y="864"/>
                        <a:pt x="560" y="888"/>
                        <a:pt x="576" y="928"/>
                      </a:cubicBezTo>
                      <a:cubicBezTo>
                        <a:pt x="592" y="968"/>
                        <a:pt x="664" y="1024"/>
                        <a:pt x="672" y="1072"/>
                      </a:cubicBezTo>
                      <a:cubicBezTo>
                        <a:pt x="680" y="1120"/>
                        <a:pt x="616" y="1176"/>
                        <a:pt x="624" y="1216"/>
                      </a:cubicBezTo>
                      <a:cubicBezTo>
                        <a:pt x="632" y="1256"/>
                        <a:pt x="712" y="1272"/>
                        <a:pt x="720" y="1312"/>
                      </a:cubicBezTo>
                      <a:cubicBezTo>
                        <a:pt x="728" y="1352"/>
                        <a:pt x="672" y="1408"/>
                        <a:pt x="672" y="1456"/>
                      </a:cubicBezTo>
                      <a:cubicBezTo>
                        <a:pt x="672" y="1504"/>
                        <a:pt x="720" y="1560"/>
                        <a:pt x="720" y="1600"/>
                      </a:cubicBezTo>
                      <a:cubicBezTo>
                        <a:pt x="720" y="1640"/>
                        <a:pt x="664" y="1656"/>
                        <a:pt x="672" y="1696"/>
                      </a:cubicBezTo>
                      <a:cubicBezTo>
                        <a:pt x="680" y="1736"/>
                        <a:pt x="760" y="1792"/>
                        <a:pt x="768" y="1840"/>
                      </a:cubicBezTo>
                      <a:cubicBezTo>
                        <a:pt x="776" y="1888"/>
                        <a:pt x="720" y="1928"/>
                        <a:pt x="720" y="1984"/>
                      </a:cubicBezTo>
                      <a:cubicBezTo>
                        <a:pt x="720" y="2040"/>
                        <a:pt x="768" y="2136"/>
                        <a:pt x="768" y="2176"/>
                      </a:cubicBezTo>
                      <a:cubicBezTo>
                        <a:pt x="768" y="2216"/>
                        <a:pt x="720" y="2192"/>
                        <a:pt x="720" y="2224"/>
                      </a:cubicBezTo>
                      <a:cubicBezTo>
                        <a:pt x="720" y="2256"/>
                        <a:pt x="744" y="2312"/>
                        <a:pt x="768" y="2368"/>
                      </a:cubicBezTo>
                    </a:path>
                  </a:pathLst>
                </a:custGeom>
                <a:noFill/>
                <a:ln w="9525">
                  <a:solidFill>
                    <a:schemeClr val="accent2"/>
                  </a:solidFill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</p:grpSp>
        <p:grpSp>
          <p:nvGrpSpPr>
            <p:cNvPr id="26744" name="Group 120"/>
            <p:cNvGrpSpPr>
              <a:grpSpLocks/>
            </p:cNvGrpSpPr>
            <p:nvPr/>
          </p:nvGrpSpPr>
          <p:grpSpPr bwMode="auto">
            <a:xfrm>
              <a:off x="1476" y="449"/>
              <a:ext cx="4038" cy="2966"/>
              <a:chOff x="210" y="337"/>
              <a:chExt cx="5198" cy="3818"/>
            </a:xfrm>
          </p:grpSpPr>
          <p:sp>
            <p:nvSpPr>
              <p:cNvPr id="26745" name="Freeform 121"/>
              <p:cNvSpPr>
                <a:spLocks/>
              </p:cNvSpPr>
              <p:nvPr/>
            </p:nvSpPr>
            <p:spPr bwMode="hidden">
              <a:xfrm flipH="1">
                <a:off x="1934" y="2382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46" name="Arc 122"/>
              <p:cNvSpPr>
                <a:spLocks/>
              </p:cNvSpPr>
              <p:nvPr/>
            </p:nvSpPr>
            <p:spPr bwMode="hidden">
              <a:xfrm flipH="1">
                <a:off x="1054" y="1851"/>
                <a:ext cx="2122" cy="2304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47" name="Arc 123"/>
              <p:cNvSpPr>
                <a:spLocks/>
              </p:cNvSpPr>
              <p:nvPr/>
            </p:nvSpPr>
            <p:spPr bwMode="hidden">
              <a:xfrm flipH="1">
                <a:off x="1266" y="1480"/>
                <a:ext cx="1244" cy="2379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48" name="Arc 124"/>
              <p:cNvSpPr>
                <a:spLocks/>
              </p:cNvSpPr>
              <p:nvPr/>
            </p:nvSpPr>
            <p:spPr bwMode="hidden">
              <a:xfrm flipH="1">
                <a:off x="210" y="1168"/>
                <a:ext cx="2376" cy="2379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49" name="Arc 125"/>
              <p:cNvSpPr>
                <a:spLocks/>
              </p:cNvSpPr>
              <p:nvPr/>
            </p:nvSpPr>
            <p:spPr bwMode="hidden">
              <a:xfrm>
                <a:off x="2840" y="1503"/>
                <a:ext cx="381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0" name="Arc 126"/>
              <p:cNvSpPr>
                <a:spLocks/>
              </p:cNvSpPr>
              <p:nvPr/>
            </p:nvSpPr>
            <p:spPr bwMode="hidden">
              <a:xfrm>
                <a:off x="2940" y="1492"/>
                <a:ext cx="1004" cy="2379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1" name="Freeform 127"/>
              <p:cNvSpPr>
                <a:spLocks/>
              </p:cNvSpPr>
              <p:nvPr/>
            </p:nvSpPr>
            <p:spPr bwMode="hidden">
              <a:xfrm>
                <a:off x="3301" y="2635"/>
                <a:ext cx="485" cy="147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2" name="Freeform 128"/>
              <p:cNvSpPr>
                <a:spLocks/>
              </p:cNvSpPr>
              <p:nvPr/>
            </p:nvSpPr>
            <p:spPr bwMode="hidden">
              <a:xfrm rot="19660755" flipV="1">
                <a:off x="2546" y="2150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3" name="Freeform 129"/>
              <p:cNvSpPr>
                <a:spLocks/>
              </p:cNvSpPr>
              <p:nvPr/>
            </p:nvSpPr>
            <p:spPr bwMode="hidden">
              <a:xfrm flipH="1">
                <a:off x="489" y="2504"/>
                <a:ext cx="1085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4" name="Freeform 130"/>
              <p:cNvSpPr>
                <a:spLocks/>
              </p:cNvSpPr>
              <p:nvPr/>
            </p:nvSpPr>
            <p:spPr bwMode="hidden">
              <a:xfrm flipH="1">
                <a:off x="1000" y="893"/>
                <a:ext cx="696" cy="152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5" name="Freeform 131"/>
              <p:cNvSpPr>
                <a:spLocks/>
              </p:cNvSpPr>
              <p:nvPr/>
            </p:nvSpPr>
            <p:spPr bwMode="hidden">
              <a:xfrm>
                <a:off x="4401" y="2280"/>
                <a:ext cx="1007" cy="1601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6" name="Freeform 132"/>
              <p:cNvSpPr>
                <a:spLocks/>
              </p:cNvSpPr>
              <p:nvPr/>
            </p:nvSpPr>
            <p:spPr bwMode="hidden">
              <a:xfrm>
                <a:off x="3878" y="1470"/>
                <a:ext cx="1518" cy="106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7" name="Freeform 133"/>
              <p:cNvSpPr>
                <a:spLocks/>
              </p:cNvSpPr>
              <p:nvPr/>
            </p:nvSpPr>
            <p:spPr bwMode="hidden">
              <a:xfrm>
                <a:off x="3934" y="337"/>
                <a:ext cx="663" cy="1434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6758" name="Freeform 134"/>
              <p:cNvSpPr>
                <a:spLocks/>
              </p:cNvSpPr>
              <p:nvPr/>
            </p:nvSpPr>
            <p:spPr bwMode="hidden">
              <a:xfrm rot="1346631" flipH="1">
                <a:off x="1702" y="1506"/>
                <a:ext cx="442" cy="83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6759" name="Rectangle 135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827213"/>
            <a:ext cx="7772400" cy="1627187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26760" name="Rectangle 13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26761" name="Rectangle 137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762" name="Rectangle 138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26763" name="Rectangle 139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62AF02A4-A031-4A67-9E53-A611A5FDE98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6F01AE4-EC02-419E-A478-1E12CC7F9A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15100" y="301625"/>
            <a:ext cx="1943100" cy="579437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85800" y="301625"/>
            <a:ext cx="5676900" cy="579437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F513D-1019-4EEA-9BEA-1A31301EF8AF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240A5D5-70F5-4C28-8B6F-1DF08DB8756C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341E792-D129-436A-8ABA-3C14C5FA40F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D0192A7-B3CF-4D6E-9447-A84DDFC67DC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6454923-252B-43CE-933F-8FFC1A5DBDC6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39E6800-32D5-4BEE-9C25-77068962D62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FE36ED-4BA4-4CDC-B750-D662031FEAE4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642F3C2-F1D2-42B7-9C6A-885F81D75810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42E97D-AEAC-487F-AD42-248E11B2DDD2}" type="slidenum">
              <a:rPr lang="ru-RU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6303963" y="0"/>
            <a:ext cx="2840037" cy="3254375"/>
            <a:chOff x="3115" y="0"/>
            <a:chExt cx="2170" cy="2486"/>
          </a:xfrm>
        </p:grpSpPr>
        <p:grpSp>
          <p:nvGrpSpPr>
            <p:cNvPr id="25603" name="Group 3"/>
            <p:cNvGrpSpPr>
              <a:grpSpLocks/>
            </p:cNvGrpSpPr>
            <p:nvPr/>
          </p:nvGrpSpPr>
          <p:grpSpPr bwMode="auto">
            <a:xfrm>
              <a:off x="4080" y="1910"/>
              <a:ext cx="768" cy="576"/>
              <a:chOff x="0" y="0"/>
              <a:chExt cx="768" cy="576"/>
            </a:xfrm>
          </p:grpSpPr>
          <p:sp>
            <p:nvSpPr>
              <p:cNvPr id="25604" name="Oval 4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05" name="Oval 5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5606" name="Group 6"/>
            <p:cNvGrpSpPr>
              <a:grpSpLocks/>
            </p:cNvGrpSpPr>
            <p:nvPr/>
          </p:nvGrpSpPr>
          <p:grpSpPr bwMode="auto">
            <a:xfrm>
              <a:off x="4257" y="1103"/>
              <a:ext cx="768" cy="576"/>
              <a:chOff x="0" y="0"/>
              <a:chExt cx="768" cy="576"/>
            </a:xfrm>
          </p:grpSpPr>
          <p:sp>
            <p:nvSpPr>
              <p:cNvPr id="25607" name="Oval 7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08" name="Oval 8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5609" name="Group 9"/>
            <p:cNvGrpSpPr>
              <a:grpSpLocks/>
            </p:cNvGrpSpPr>
            <p:nvPr/>
          </p:nvGrpSpPr>
          <p:grpSpPr bwMode="auto">
            <a:xfrm>
              <a:off x="3134" y="0"/>
              <a:ext cx="768" cy="576"/>
              <a:chOff x="0" y="0"/>
              <a:chExt cx="768" cy="576"/>
            </a:xfrm>
          </p:grpSpPr>
          <p:sp>
            <p:nvSpPr>
              <p:cNvPr id="25610" name="Oval 10"/>
              <p:cNvSpPr>
                <a:spLocks noChangeArrowheads="1"/>
              </p:cNvSpPr>
              <p:nvPr/>
            </p:nvSpPr>
            <p:spPr bwMode="hidden">
              <a:xfrm>
                <a:off x="0" y="0"/>
                <a:ext cx="768" cy="576"/>
              </a:xfrm>
              <a:prstGeom prst="ellipse">
                <a:avLst/>
              </a:prstGeom>
              <a:gradFill rotWithShape="0">
                <a:gsLst>
                  <a:gs pos="0">
                    <a:schemeClr val="bg2"/>
                  </a:gs>
                  <a:gs pos="100000">
                    <a:schemeClr val="bg1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611" name="Oval 11"/>
              <p:cNvSpPr>
                <a:spLocks noChangeArrowheads="1"/>
              </p:cNvSpPr>
              <p:nvPr/>
            </p:nvSpPr>
            <p:spPr bwMode="hidden">
              <a:xfrm>
                <a:off x="276" y="252"/>
                <a:ext cx="185" cy="108"/>
              </a:xfrm>
              <a:prstGeom prst="ellipse">
                <a:avLst/>
              </a:prstGeom>
              <a:gradFill rotWithShape="0">
                <a:gsLst>
                  <a:gs pos="0">
                    <a:schemeClr val="accent1"/>
                  </a:gs>
                  <a:gs pos="100000">
                    <a:schemeClr val="bg2"/>
                  </a:gs>
                </a:gsLst>
                <a:path path="shape">
                  <a:fillToRect l="50000" t="50000" r="50000" b="50000"/>
                </a:path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grpSp>
          <p:nvGrpSpPr>
            <p:cNvPr id="25612" name="Group 12"/>
            <p:cNvGrpSpPr>
              <a:grpSpLocks/>
            </p:cNvGrpSpPr>
            <p:nvPr/>
          </p:nvGrpSpPr>
          <p:grpSpPr bwMode="auto">
            <a:xfrm>
              <a:off x="3115" y="0"/>
              <a:ext cx="2170" cy="1702"/>
              <a:chOff x="3115" y="0"/>
              <a:chExt cx="2170" cy="1702"/>
            </a:xfrm>
          </p:grpSpPr>
          <p:grpSp>
            <p:nvGrpSpPr>
              <p:cNvPr id="25613" name="Group 13"/>
              <p:cNvGrpSpPr>
                <a:grpSpLocks/>
              </p:cNvGrpSpPr>
              <p:nvPr/>
            </p:nvGrpSpPr>
            <p:grpSpPr bwMode="auto">
              <a:xfrm>
                <a:off x="3640" y="308"/>
                <a:ext cx="1145" cy="844"/>
                <a:chOff x="1265" y="814"/>
                <a:chExt cx="2919" cy="2151"/>
              </a:xfrm>
            </p:grpSpPr>
            <p:sp>
              <p:nvSpPr>
                <p:cNvPr id="25614" name="Oval 14"/>
                <p:cNvSpPr>
                  <a:spLocks noChangeArrowheads="1"/>
                </p:cNvSpPr>
                <p:nvPr/>
              </p:nvSpPr>
              <p:spPr bwMode="hidden">
                <a:xfrm>
                  <a:off x="1265" y="814"/>
                  <a:ext cx="2919" cy="2151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bg2"/>
                    </a:gs>
                    <a:gs pos="100000">
                      <a:schemeClr val="bg1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615" name="Oval 15"/>
                <p:cNvSpPr>
                  <a:spLocks noChangeArrowheads="1"/>
                </p:cNvSpPr>
                <p:nvPr/>
              </p:nvSpPr>
              <p:spPr bwMode="hidden">
                <a:xfrm>
                  <a:off x="2380" y="1601"/>
                  <a:ext cx="579" cy="406"/>
                </a:xfrm>
                <a:prstGeom prst="ellipse">
                  <a:avLst/>
                </a:prstGeom>
                <a:gradFill rotWithShape="0">
                  <a:gsLst>
                    <a:gs pos="0">
                      <a:schemeClr val="accent2"/>
                    </a:gs>
                    <a:gs pos="100000">
                      <a:schemeClr val="bg2"/>
                    </a:gs>
                  </a:gsLst>
                  <a:path path="shape">
                    <a:fillToRect l="50000" t="50000" r="50000" b="50000"/>
                  </a:path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</p:grpSp>
          <p:grpSp>
            <p:nvGrpSpPr>
              <p:cNvPr id="25616" name="Group 16"/>
              <p:cNvGrpSpPr>
                <a:grpSpLocks/>
              </p:cNvGrpSpPr>
              <p:nvPr/>
            </p:nvGrpSpPr>
            <p:grpSpPr bwMode="auto">
              <a:xfrm>
                <a:off x="3115" y="0"/>
                <a:ext cx="2145" cy="1702"/>
                <a:chOff x="3115" y="0"/>
                <a:chExt cx="2145" cy="1702"/>
              </a:xfrm>
            </p:grpSpPr>
            <p:grpSp>
              <p:nvGrpSpPr>
                <p:cNvPr id="25617" name="Group 17"/>
                <p:cNvGrpSpPr>
                  <a:grpSpLocks/>
                </p:cNvGrpSpPr>
                <p:nvPr/>
              </p:nvGrpSpPr>
              <p:grpSpPr bwMode="auto">
                <a:xfrm>
                  <a:off x="4505" y="589"/>
                  <a:ext cx="493" cy="912"/>
                  <a:chOff x="3471" y="1530"/>
                  <a:chExt cx="1258" cy="2327"/>
                </a:xfrm>
              </p:grpSpPr>
              <p:sp>
                <p:nvSpPr>
                  <p:cNvPr id="25618" name="Freeform 18"/>
                  <p:cNvSpPr>
                    <a:spLocks/>
                  </p:cNvSpPr>
                  <p:nvPr/>
                </p:nvSpPr>
                <p:spPr bwMode="hidden">
                  <a:xfrm rot="2711884">
                    <a:off x="2765" y="2236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19" name="Freeform 19"/>
                  <p:cNvSpPr>
                    <a:spLocks/>
                  </p:cNvSpPr>
                  <p:nvPr/>
                </p:nvSpPr>
                <p:spPr bwMode="hidden">
                  <a:xfrm rot="2711884">
                    <a:off x="4021" y="3150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20" name="Group 20"/>
                <p:cNvGrpSpPr>
                  <a:grpSpLocks/>
                </p:cNvGrpSpPr>
                <p:nvPr/>
              </p:nvGrpSpPr>
              <p:grpSpPr bwMode="auto">
                <a:xfrm>
                  <a:off x="4267" y="781"/>
                  <a:ext cx="966" cy="522"/>
                  <a:chOff x="2864" y="2019"/>
                  <a:chExt cx="2463" cy="1332"/>
                </a:xfrm>
              </p:grpSpPr>
              <p:sp>
                <p:nvSpPr>
                  <p:cNvPr id="25621" name="Freeform 21"/>
                  <p:cNvSpPr>
                    <a:spLocks/>
                  </p:cNvSpPr>
                  <p:nvPr/>
                </p:nvSpPr>
                <p:spPr bwMode="hidden">
                  <a:xfrm rot="2104081">
                    <a:off x="2864" y="2019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22" name="Freeform 22"/>
                  <p:cNvSpPr>
                    <a:spLocks/>
                  </p:cNvSpPr>
                  <p:nvPr/>
                </p:nvSpPr>
                <p:spPr bwMode="hidden">
                  <a:xfrm rot="2104081">
                    <a:off x="4353" y="2806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23" name="Group 23"/>
                <p:cNvGrpSpPr>
                  <a:grpSpLocks/>
                </p:cNvGrpSpPr>
                <p:nvPr/>
              </p:nvGrpSpPr>
              <p:grpSpPr bwMode="auto">
                <a:xfrm>
                  <a:off x="4280" y="707"/>
                  <a:ext cx="971" cy="417"/>
                  <a:chOff x="2897" y="1832"/>
                  <a:chExt cx="2477" cy="1064"/>
                </a:xfrm>
              </p:grpSpPr>
              <p:sp>
                <p:nvSpPr>
                  <p:cNvPr id="25624" name="Freeform 24"/>
                  <p:cNvSpPr>
                    <a:spLocks/>
                  </p:cNvSpPr>
                  <p:nvPr/>
                </p:nvSpPr>
                <p:spPr bwMode="hidden">
                  <a:xfrm rot="1582915">
                    <a:off x="2897" y="1832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25" name="Freeform 25"/>
                  <p:cNvSpPr>
                    <a:spLocks/>
                  </p:cNvSpPr>
                  <p:nvPr/>
                </p:nvSpPr>
                <p:spPr bwMode="hidden">
                  <a:xfrm rot="1582915">
                    <a:off x="4442" y="2420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26" name="Group 26"/>
                <p:cNvGrpSpPr>
                  <a:grpSpLocks/>
                </p:cNvGrpSpPr>
                <p:nvPr/>
              </p:nvGrpSpPr>
              <p:grpSpPr bwMode="auto">
                <a:xfrm>
                  <a:off x="4291" y="630"/>
                  <a:ext cx="969" cy="364"/>
                  <a:chOff x="2924" y="1636"/>
                  <a:chExt cx="2472" cy="927"/>
                </a:xfrm>
              </p:grpSpPr>
              <p:sp>
                <p:nvSpPr>
                  <p:cNvPr id="25627" name="Freeform 27"/>
                  <p:cNvSpPr>
                    <a:spLocks/>
                  </p:cNvSpPr>
                  <p:nvPr/>
                </p:nvSpPr>
                <p:spPr bwMode="hidden">
                  <a:xfrm rot="1080363">
                    <a:off x="2924" y="1636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28" name="Freeform 28"/>
                  <p:cNvSpPr>
                    <a:spLocks/>
                  </p:cNvSpPr>
                  <p:nvPr/>
                </p:nvSpPr>
                <p:spPr bwMode="hidden">
                  <a:xfrm rot="1080363">
                    <a:off x="4495" y="2037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29" name="Group 29"/>
                <p:cNvGrpSpPr>
                  <a:grpSpLocks/>
                </p:cNvGrpSpPr>
                <p:nvPr/>
              </p:nvGrpSpPr>
              <p:grpSpPr bwMode="auto">
                <a:xfrm>
                  <a:off x="4304" y="543"/>
                  <a:ext cx="918" cy="258"/>
                  <a:chOff x="2958" y="1414"/>
                  <a:chExt cx="2342" cy="657"/>
                </a:xfrm>
              </p:grpSpPr>
              <p:sp>
                <p:nvSpPr>
                  <p:cNvPr id="25630" name="Freeform 30"/>
                  <p:cNvSpPr>
                    <a:spLocks/>
                  </p:cNvSpPr>
                  <p:nvPr/>
                </p:nvSpPr>
                <p:spPr bwMode="hidden">
                  <a:xfrm rot="463793">
                    <a:off x="2958" y="1414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31" name="Freeform 31"/>
                  <p:cNvSpPr>
                    <a:spLocks/>
                  </p:cNvSpPr>
                  <p:nvPr/>
                </p:nvSpPr>
                <p:spPr bwMode="hidden">
                  <a:xfrm rot="463793">
                    <a:off x="4470" y="1582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32" name="Group 32"/>
                <p:cNvGrpSpPr>
                  <a:grpSpLocks/>
                </p:cNvGrpSpPr>
                <p:nvPr/>
              </p:nvGrpSpPr>
              <p:grpSpPr bwMode="auto">
                <a:xfrm>
                  <a:off x="4314" y="487"/>
                  <a:ext cx="843" cy="134"/>
                  <a:chOff x="2983" y="1269"/>
                  <a:chExt cx="2150" cy="343"/>
                </a:xfrm>
              </p:grpSpPr>
              <p:sp>
                <p:nvSpPr>
                  <p:cNvPr id="25633" name="Freeform 33"/>
                  <p:cNvSpPr>
                    <a:spLocks/>
                  </p:cNvSpPr>
                  <p:nvPr/>
                </p:nvSpPr>
                <p:spPr bwMode="hidden">
                  <a:xfrm rot="-84182">
                    <a:off x="2983" y="1289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34" name="Freeform 34"/>
                  <p:cNvSpPr>
                    <a:spLocks/>
                  </p:cNvSpPr>
                  <p:nvPr/>
                </p:nvSpPr>
                <p:spPr bwMode="hidden">
                  <a:xfrm rot="-84182">
                    <a:off x="4379" y="1269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35" name="Group 35"/>
                <p:cNvGrpSpPr>
                  <a:grpSpLocks/>
                </p:cNvGrpSpPr>
                <p:nvPr/>
              </p:nvGrpSpPr>
              <p:grpSpPr bwMode="auto">
                <a:xfrm>
                  <a:off x="4296" y="349"/>
                  <a:ext cx="737" cy="167"/>
                  <a:chOff x="2938" y="917"/>
                  <a:chExt cx="1879" cy="427"/>
                </a:xfrm>
              </p:grpSpPr>
              <p:sp>
                <p:nvSpPr>
                  <p:cNvPr id="25636" name="Freeform 36"/>
                  <p:cNvSpPr>
                    <a:spLocks/>
                  </p:cNvSpPr>
                  <p:nvPr/>
                </p:nvSpPr>
                <p:spPr bwMode="hidden">
                  <a:xfrm rot="-802576">
                    <a:off x="2938" y="1129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37" name="Freeform 37"/>
                  <p:cNvSpPr>
                    <a:spLocks/>
                  </p:cNvSpPr>
                  <p:nvPr/>
                </p:nvSpPr>
                <p:spPr bwMode="hidden">
                  <a:xfrm rot="-802576">
                    <a:off x="4155" y="917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38" name="Group 38"/>
                <p:cNvGrpSpPr>
                  <a:grpSpLocks/>
                </p:cNvGrpSpPr>
                <p:nvPr/>
              </p:nvGrpSpPr>
              <p:grpSpPr bwMode="auto">
                <a:xfrm>
                  <a:off x="3394" y="637"/>
                  <a:ext cx="493" cy="912"/>
                  <a:chOff x="637" y="1653"/>
                  <a:chExt cx="1257" cy="2326"/>
                </a:xfrm>
              </p:grpSpPr>
              <p:sp>
                <p:nvSpPr>
                  <p:cNvPr id="25639" name="Freeform 39"/>
                  <p:cNvSpPr>
                    <a:spLocks/>
                  </p:cNvSpPr>
                  <p:nvPr/>
                </p:nvSpPr>
                <p:spPr bwMode="hidden">
                  <a:xfrm rot="18888116" flipH="1">
                    <a:off x="876" y="2359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40" name="Freeform 40"/>
                  <p:cNvSpPr>
                    <a:spLocks/>
                  </p:cNvSpPr>
                  <p:nvPr/>
                </p:nvSpPr>
                <p:spPr bwMode="hidden">
                  <a:xfrm rot="18888116" flipH="1">
                    <a:off x="419" y="327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41" name="Group 41"/>
                <p:cNvGrpSpPr>
                  <a:grpSpLocks/>
                </p:cNvGrpSpPr>
                <p:nvPr/>
              </p:nvGrpSpPr>
              <p:grpSpPr bwMode="auto">
                <a:xfrm>
                  <a:off x="3142" y="850"/>
                  <a:ext cx="966" cy="522"/>
                  <a:chOff x="-5" y="2196"/>
                  <a:chExt cx="2463" cy="1332"/>
                </a:xfrm>
              </p:grpSpPr>
              <p:sp>
                <p:nvSpPr>
                  <p:cNvPr id="25642" name="Freeform 42"/>
                  <p:cNvSpPr>
                    <a:spLocks/>
                  </p:cNvSpPr>
                  <p:nvPr/>
                </p:nvSpPr>
                <p:spPr bwMode="hidden">
                  <a:xfrm rot="19495919" flipH="1">
                    <a:off x="644" y="2196"/>
                    <a:ext cx="1814" cy="347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43" name="Freeform 43"/>
                  <p:cNvSpPr>
                    <a:spLocks/>
                  </p:cNvSpPr>
                  <p:nvPr/>
                </p:nvSpPr>
                <p:spPr bwMode="hidden">
                  <a:xfrm rot="19495919" flipH="1">
                    <a:off x="-5" y="2983"/>
                    <a:ext cx="974" cy="54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44" name="Group 44"/>
                <p:cNvGrpSpPr>
                  <a:grpSpLocks/>
                </p:cNvGrpSpPr>
                <p:nvPr/>
              </p:nvGrpSpPr>
              <p:grpSpPr bwMode="auto">
                <a:xfrm>
                  <a:off x="3124" y="777"/>
                  <a:ext cx="971" cy="417"/>
                  <a:chOff x="-52" y="2009"/>
                  <a:chExt cx="2477" cy="1064"/>
                </a:xfrm>
              </p:grpSpPr>
              <p:sp>
                <p:nvSpPr>
                  <p:cNvPr id="25645" name="Freeform 45"/>
                  <p:cNvSpPr>
                    <a:spLocks/>
                  </p:cNvSpPr>
                  <p:nvPr/>
                </p:nvSpPr>
                <p:spPr bwMode="hidden">
                  <a:xfrm rot="20017085" flipH="1">
                    <a:off x="689" y="2009"/>
                    <a:ext cx="1736" cy="30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46" name="Freeform 46"/>
                  <p:cNvSpPr>
                    <a:spLocks/>
                  </p:cNvSpPr>
                  <p:nvPr/>
                </p:nvSpPr>
                <p:spPr bwMode="hidden">
                  <a:xfrm rot="20017085" flipH="1">
                    <a:off x="-52" y="2597"/>
                    <a:ext cx="932" cy="47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47" name="Group 47"/>
                <p:cNvGrpSpPr>
                  <a:grpSpLocks/>
                </p:cNvGrpSpPr>
                <p:nvPr/>
              </p:nvGrpSpPr>
              <p:grpSpPr bwMode="auto">
                <a:xfrm>
                  <a:off x="3115" y="700"/>
                  <a:ext cx="969" cy="363"/>
                  <a:chOff x="-74" y="1813"/>
                  <a:chExt cx="2472" cy="927"/>
                </a:xfrm>
              </p:grpSpPr>
              <p:sp>
                <p:nvSpPr>
                  <p:cNvPr id="25648" name="Freeform 48"/>
                  <p:cNvSpPr>
                    <a:spLocks/>
                  </p:cNvSpPr>
                  <p:nvPr/>
                </p:nvSpPr>
                <p:spPr bwMode="hidden">
                  <a:xfrm rot="20519637" flipH="1">
                    <a:off x="721" y="1813"/>
                    <a:ext cx="1677" cy="33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49" name="Freeform 49"/>
                  <p:cNvSpPr>
                    <a:spLocks/>
                  </p:cNvSpPr>
                  <p:nvPr/>
                </p:nvSpPr>
                <p:spPr bwMode="hidden">
                  <a:xfrm rot="20519637" flipH="1">
                    <a:off x="-74" y="2214"/>
                    <a:ext cx="901" cy="52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50" name="Group 50"/>
                <p:cNvGrpSpPr>
                  <a:grpSpLocks/>
                </p:cNvGrpSpPr>
                <p:nvPr/>
              </p:nvGrpSpPr>
              <p:grpSpPr bwMode="auto">
                <a:xfrm>
                  <a:off x="3153" y="613"/>
                  <a:ext cx="918" cy="257"/>
                  <a:chOff x="22" y="1591"/>
                  <a:chExt cx="2342" cy="657"/>
                </a:xfrm>
              </p:grpSpPr>
              <p:sp>
                <p:nvSpPr>
                  <p:cNvPr id="25651" name="Freeform 51"/>
                  <p:cNvSpPr>
                    <a:spLocks/>
                  </p:cNvSpPr>
                  <p:nvPr/>
                </p:nvSpPr>
                <p:spPr bwMode="hidden">
                  <a:xfrm rot="21136207" flipH="1">
                    <a:off x="819" y="1591"/>
                    <a:ext cx="154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52" name="Freeform 52"/>
                  <p:cNvSpPr>
                    <a:spLocks/>
                  </p:cNvSpPr>
                  <p:nvPr/>
                </p:nvSpPr>
                <p:spPr bwMode="hidden">
                  <a:xfrm rot="21136207" flipH="1">
                    <a:off x="22" y="1759"/>
                    <a:ext cx="830" cy="4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53" name="Group 53"/>
                <p:cNvGrpSpPr>
                  <a:grpSpLocks/>
                </p:cNvGrpSpPr>
                <p:nvPr/>
              </p:nvGrpSpPr>
              <p:grpSpPr bwMode="auto">
                <a:xfrm>
                  <a:off x="3218" y="556"/>
                  <a:ext cx="843" cy="134"/>
                  <a:chOff x="189" y="1446"/>
                  <a:chExt cx="2150" cy="343"/>
                </a:xfrm>
              </p:grpSpPr>
              <p:sp>
                <p:nvSpPr>
                  <p:cNvPr id="25654" name="Freeform 54"/>
                  <p:cNvSpPr>
                    <a:spLocks/>
                  </p:cNvSpPr>
                  <p:nvPr/>
                </p:nvSpPr>
                <p:spPr bwMode="hidden">
                  <a:xfrm rot="84182" flipH="1">
                    <a:off x="935" y="1466"/>
                    <a:ext cx="1404" cy="21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55" name="Freeform 55"/>
                  <p:cNvSpPr>
                    <a:spLocks/>
                  </p:cNvSpPr>
                  <p:nvPr/>
                </p:nvSpPr>
                <p:spPr bwMode="hidden">
                  <a:xfrm rot="84182" flipH="1">
                    <a:off x="189" y="1446"/>
                    <a:ext cx="754" cy="34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56" name="Group 56"/>
                <p:cNvGrpSpPr>
                  <a:grpSpLocks/>
                </p:cNvGrpSpPr>
                <p:nvPr/>
              </p:nvGrpSpPr>
              <p:grpSpPr bwMode="auto">
                <a:xfrm>
                  <a:off x="3342" y="418"/>
                  <a:ext cx="737" cy="167"/>
                  <a:chOff x="505" y="1094"/>
                  <a:chExt cx="1879" cy="427"/>
                </a:xfrm>
              </p:grpSpPr>
              <p:sp>
                <p:nvSpPr>
                  <p:cNvPr id="25657" name="Freeform 57"/>
                  <p:cNvSpPr>
                    <a:spLocks/>
                  </p:cNvSpPr>
                  <p:nvPr/>
                </p:nvSpPr>
                <p:spPr bwMode="hidden">
                  <a:xfrm rot="802576" flipH="1">
                    <a:off x="1151" y="1306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58" name="Freeform 58"/>
                  <p:cNvSpPr>
                    <a:spLocks/>
                  </p:cNvSpPr>
                  <p:nvPr/>
                </p:nvSpPr>
                <p:spPr bwMode="hidden">
                  <a:xfrm rot="802576" flipH="1">
                    <a:off x="505" y="1094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59" name="Group 59"/>
                <p:cNvGrpSpPr>
                  <a:grpSpLocks/>
                </p:cNvGrpSpPr>
                <p:nvPr/>
              </p:nvGrpSpPr>
              <p:grpSpPr bwMode="auto">
                <a:xfrm>
                  <a:off x="3386" y="341"/>
                  <a:ext cx="725" cy="218"/>
                  <a:chOff x="616" y="899"/>
                  <a:chExt cx="1850" cy="554"/>
                </a:xfrm>
              </p:grpSpPr>
              <p:sp>
                <p:nvSpPr>
                  <p:cNvPr id="25660" name="Freeform 60"/>
                  <p:cNvSpPr>
                    <a:spLocks/>
                  </p:cNvSpPr>
                  <p:nvPr/>
                </p:nvSpPr>
                <p:spPr bwMode="hidden">
                  <a:xfrm rot="1277471" flipH="1">
                    <a:off x="1233" y="1238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61" name="Freeform 61"/>
                  <p:cNvSpPr>
                    <a:spLocks/>
                  </p:cNvSpPr>
                  <p:nvPr/>
                </p:nvSpPr>
                <p:spPr bwMode="hidden">
                  <a:xfrm rot="1277471" flipH="1">
                    <a:off x="616" y="899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62" name="Group 62"/>
                <p:cNvGrpSpPr>
                  <a:grpSpLocks/>
                </p:cNvGrpSpPr>
                <p:nvPr/>
              </p:nvGrpSpPr>
              <p:grpSpPr bwMode="auto">
                <a:xfrm>
                  <a:off x="3472" y="231"/>
                  <a:ext cx="693" cy="291"/>
                  <a:chOff x="3472" y="231"/>
                  <a:chExt cx="693" cy="291"/>
                </a:xfrm>
              </p:grpSpPr>
              <p:sp>
                <p:nvSpPr>
                  <p:cNvPr id="25663" name="Freeform 63"/>
                  <p:cNvSpPr>
                    <a:spLocks/>
                  </p:cNvSpPr>
                  <p:nvPr/>
                </p:nvSpPr>
                <p:spPr bwMode="hidden">
                  <a:xfrm rot="2028410" flipH="1">
                    <a:off x="3681" y="438"/>
                    <a:ext cx="484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64" name="Freeform 64"/>
                  <p:cNvSpPr>
                    <a:spLocks/>
                  </p:cNvSpPr>
                  <p:nvPr/>
                </p:nvSpPr>
                <p:spPr bwMode="hidden">
                  <a:xfrm rot="2028410" flipH="1">
                    <a:off x="3472" y="231"/>
                    <a:ext cx="260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65" name="Group 65"/>
                <p:cNvGrpSpPr>
                  <a:grpSpLocks/>
                </p:cNvGrpSpPr>
                <p:nvPr/>
              </p:nvGrpSpPr>
              <p:grpSpPr bwMode="auto">
                <a:xfrm>
                  <a:off x="3554" y="118"/>
                  <a:ext cx="664" cy="349"/>
                  <a:chOff x="3554" y="118"/>
                  <a:chExt cx="664" cy="349"/>
                </a:xfrm>
              </p:grpSpPr>
              <p:sp>
                <p:nvSpPr>
                  <p:cNvPr id="25666" name="Freeform 66"/>
                  <p:cNvSpPr>
                    <a:spLocks/>
                  </p:cNvSpPr>
                  <p:nvPr/>
                </p:nvSpPr>
                <p:spPr bwMode="hidden">
                  <a:xfrm rot="2664424" flipH="1">
                    <a:off x="3727" y="383"/>
                    <a:ext cx="491" cy="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67" name="Freeform 67"/>
                  <p:cNvSpPr>
                    <a:spLocks/>
                  </p:cNvSpPr>
                  <p:nvPr/>
                </p:nvSpPr>
                <p:spPr bwMode="hidden">
                  <a:xfrm rot="2664424" flipH="1">
                    <a:off x="3554" y="118"/>
                    <a:ext cx="264" cy="132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68" name="Group 68"/>
                <p:cNvGrpSpPr>
                  <a:grpSpLocks/>
                </p:cNvGrpSpPr>
                <p:nvPr/>
              </p:nvGrpSpPr>
              <p:grpSpPr bwMode="auto">
                <a:xfrm>
                  <a:off x="3784" y="30"/>
                  <a:ext cx="305" cy="593"/>
                  <a:chOff x="1633" y="104"/>
                  <a:chExt cx="778" cy="1512"/>
                </a:xfrm>
              </p:grpSpPr>
              <p:sp>
                <p:nvSpPr>
                  <p:cNvPr id="25669" name="Freeform 69"/>
                  <p:cNvSpPr>
                    <a:spLocks/>
                  </p:cNvSpPr>
                  <p:nvPr/>
                </p:nvSpPr>
                <p:spPr bwMode="hidden">
                  <a:xfrm rot="3473776" flipH="1">
                    <a:off x="1754" y="958"/>
                    <a:ext cx="1100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70" name="Freeform 70"/>
                  <p:cNvSpPr>
                    <a:spLocks/>
                  </p:cNvSpPr>
                  <p:nvPr/>
                </p:nvSpPr>
                <p:spPr bwMode="hidden">
                  <a:xfrm rot="3473776" flipH="1">
                    <a:off x="1506" y="231"/>
                    <a:ext cx="591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71" name="Group 71"/>
                <p:cNvGrpSpPr>
                  <a:grpSpLocks/>
                </p:cNvGrpSpPr>
                <p:nvPr/>
              </p:nvGrpSpPr>
              <p:grpSpPr bwMode="auto">
                <a:xfrm>
                  <a:off x="3903" y="0"/>
                  <a:ext cx="248" cy="601"/>
                  <a:chOff x="1935" y="28"/>
                  <a:chExt cx="634" cy="1534"/>
                </a:xfrm>
              </p:grpSpPr>
              <p:sp>
                <p:nvSpPr>
                  <p:cNvPr id="25672" name="Freeform 72"/>
                  <p:cNvSpPr>
                    <a:spLocks/>
                  </p:cNvSpPr>
                  <p:nvPr/>
                </p:nvSpPr>
                <p:spPr bwMode="hidden">
                  <a:xfrm rot="4126480" flipH="1">
                    <a:off x="1931" y="924"/>
                    <a:ext cx="1061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73" name="Freeform 73"/>
                  <p:cNvSpPr>
                    <a:spLocks/>
                  </p:cNvSpPr>
                  <p:nvPr/>
                </p:nvSpPr>
                <p:spPr bwMode="hidden">
                  <a:xfrm rot="4126480" flipH="1">
                    <a:off x="1819" y="144"/>
                    <a:ext cx="570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bg1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74" name="Group 74"/>
                <p:cNvGrpSpPr>
                  <a:grpSpLocks/>
                </p:cNvGrpSpPr>
                <p:nvPr/>
              </p:nvGrpSpPr>
              <p:grpSpPr bwMode="auto">
                <a:xfrm>
                  <a:off x="4251" y="252"/>
                  <a:ext cx="723" cy="222"/>
                  <a:chOff x="2822" y="672"/>
                  <a:chExt cx="1845" cy="566"/>
                </a:xfrm>
              </p:grpSpPr>
              <p:sp>
                <p:nvSpPr>
                  <p:cNvPr id="25675" name="Freeform 75"/>
                  <p:cNvSpPr>
                    <a:spLocks/>
                  </p:cNvSpPr>
                  <p:nvPr/>
                </p:nvSpPr>
                <p:spPr bwMode="hidden">
                  <a:xfrm rot="-1325434">
                    <a:off x="2822" y="1023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76" name="Freeform 76"/>
                  <p:cNvSpPr>
                    <a:spLocks/>
                  </p:cNvSpPr>
                  <p:nvPr/>
                </p:nvSpPr>
                <p:spPr bwMode="hidden">
                  <a:xfrm rot="-1325434">
                    <a:off x="4005" y="672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77" name="Group 77"/>
                <p:cNvGrpSpPr>
                  <a:grpSpLocks/>
                </p:cNvGrpSpPr>
                <p:nvPr/>
              </p:nvGrpSpPr>
              <p:grpSpPr bwMode="auto">
                <a:xfrm>
                  <a:off x="4196" y="163"/>
                  <a:ext cx="699" cy="282"/>
                  <a:chOff x="2683" y="445"/>
                  <a:chExt cx="1781" cy="717"/>
                </a:xfrm>
              </p:grpSpPr>
              <p:sp>
                <p:nvSpPr>
                  <p:cNvPr id="25678" name="Freeform 78"/>
                  <p:cNvSpPr>
                    <a:spLocks/>
                  </p:cNvSpPr>
                  <p:nvPr/>
                </p:nvSpPr>
                <p:spPr bwMode="hidden">
                  <a:xfrm rot="-1921064">
                    <a:off x="2683" y="947"/>
                    <a:ext cx="1233" cy="215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79" name="Freeform 79"/>
                  <p:cNvSpPr>
                    <a:spLocks/>
                  </p:cNvSpPr>
                  <p:nvPr/>
                </p:nvSpPr>
                <p:spPr bwMode="hidden">
                  <a:xfrm rot="-1921064">
                    <a:off x="3802" y="445"/>
                    <a:ext cx="662" cy="338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sp>
              <p:nvSpPr>
                <p:cNvPr id="25680" name="Freeform 80"/>
                <p:cNvSpPr>
                  <a:spLocks/>
                </p:cNvSpPr>
                <p:nvPr/>
              </p:nvSpPr>
              <p:spPr bwMode="hidden">
                <a:xfrm rot="4578755" flipH="1">
                  <a:off x="3968" y="372"/>
                  <a:ext cx="403" cy="57"/>
                </a:xfrm>
                <a:custGeom>
                  <a:avLst/>
                  <a:gdLst/>
                  <a:ahLst/>
                  <a:cxnLst>
                    <a:cxn ang="0">
                      <a:pos x="0" y="504"/>
                    </a:cxn>
                    <a:cxn ang="0">
                      <a:pos x="864" y="168"/>
                    </a:cxn>
                    <a:cxn ang="0">
                      <a:pos x="1776" y="24"/>
                    </a:cxn>
                    <a:cxn ang="0">
                      <a:pos x="2736" y="24"/>
                    </a:cxn>
                    <a:cxn ang="0">
                      <a:pos x="2720" y="103"/>
                    </a:cxn>
                    <a:cxn ang="0">
                      <a:pos x="1764" y="103"/>
                    </a:cxn>
                    <a:cxn ang="0">
                      <a:pos x="654" y="292"/>
                    </a:cxn>
                    <a:cxn ang="0">
                      <a:pos x="0" y="504"/>
                    </a:cxn>
                  </a:cxnLst>
                  <a:rect l="0" t="0" r="r" b="b"/>
                  <a:pathLst>
                    <a:path w="2736" h="504">
                      <a:moveTo>
                        <a:pt x="0" y="504"/>
                      </a:moveTo>
                      <a:cubicBezTo>
                        <a:pt x="24" y="488"/>
                        <a:pt x="568" y="248"/>
                        <a:pt x="864" y="168"/>
                      </a:cubicBezTo>
                      <a:cubicBezTo>
                        <a:pt x="1160" y="88"/>
                        <a:pt x="1464" y="48"/>
                        <a:pt x="1776" y="24"/>
                      </a:cubicBezTo>
                      <a:cubicBezTo>
                        <a:pt x="2088" y="0"/>
                        <a:pt x="2579" y="11"/>
                        <a:pt x="2736" y="24"/>
                      </a:cubicBezTo>
                      <a:lnTo>
                        <a:pt x="2720" y="103"/>
                      </a:lnTo>
                      <a:cubicBezTo>
                        <a:pt x="2558" y="116"/>
                        <a:pt x="2108" y="71"/>
                        <a:pt x="1764" y="103"/>
                      </a:cubicBezTo>
                      <a:cubicBezTo>
                        <a:pt x="1209" y="136"/>
                        <a:pt x="998" y="192"/>
                        <a:pt x="654" y="292"/>
                      </a:cubicBezTo>
                      <a:cubicBezTo>
                        <a:pt x="358" y="356"/>
                        <a:pt x="136" y="460"/>
                        <a:pt x="0" y="504"/>
                      </a:cubicBezTo>
                      <a:close/>
                    </a:path>
                  </a:pathLst>
                </a:custGeom>
                <a:gradFill rotWithShape="0">
                  <a:gsLst>
                    <a:gs pos="0">
                      <a:schemeClr val="folHlink"/>
                    </a:gs>
                    <a:gs pos="100000">
                      <a:schemeClr val="accent2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sp>
              <p:nvSpPr>
                <p:cNvPr id="25681" name="Freeform 81"/>
                <p:cNvSpPr>
                  <a:spLocks/>
                </p:cNvSpPr>
                <p:nvPr/>
              </p:nvSpPr>
              <p:spPr bwMode="hidden">
                <a:xfrm rot="4578755" flipH="1">
                  <a:off x="3977" y="77"/>
                  <a:ext cx="216" cy="90"/>
                </a:xfrm>
                <a:custGeom>
                  <a:avLst/>
                  <a:gdLst/>
                  <a:ahLst/>
                  <a:cxnLst>
                    <a:cxn ang="0">
                      <a:pos x="5" y="8"/>
                    </a:cxn>
                    <a:cxn ang="0">
                      <a:pos x="485" y="56"/>
                    </a:cxn>
                    <a:cxn ang="0">
                      <a:pos x="1157" y="200"/>
                    </a:cxn>
                    <a:cxn ang="0">
                      <a:pos x="1611" y="432"/>
                    </a:cxn>
                    <a:cxn ang="0">
                      <a:pos x="1756" y="609"/>
                    </a:cxn>
                    <a:cxn ang="0">
                      <a:pos x="1689" y="787"/>
                    </a:cxn>
                    <a:cxn ang="0">
                      <a:pos x="1589" y="632"/>
                    </a:cxn>
                    <a:cxn ang="0">
                      <a:pos x="1389" y="454"/>
                    </a:cxn>
                    <a:cxn ang="0">
                      <a:pos x="1109" y="296"/>
                    </a:cxn>
                    <a:cxn ang="0">
                      <a:pos x="581" y="152"/>
                    </a:cxn>
                    <a:cxn ang="0">
                      <a:pos x="0" y="76"/>
                    </a:cxn>
                    <a:cxn ang="0">
                      <a:pos x="5" y="8"/>
                    </a:cxn>
                  </a:cxnLst>
                  <a:rect l="0" t="0" r="r" b="b"/>
                  <a:pathLst>
                    <a:path w="1769" h="791">
                      <a:moveTo>
                        <a:pt x="5" y="8"/>
                      </a:moveTo>
                      <a:cubicBezTo>
                        <a:pt x="85" y="0"/>
                        <a:pt x="293" y="24"/>
                        <a:pt x="485" y="56"/>
                      </a:cubicBezTo>
                      <a:cubicBezTo>
                        <a:pt x="677" y="88"/>
                        <a:pt x="969" y="137"/>
                        <a:pt x="1157" y="200"/>
                      </a:cubicBezTo>
                      <a:cubicBezTo>
                        <a:pt x="1345" y="263"/>
                        <a:pt x="1511" y="364"/>
                        <a:pt x="1611" y="432"/>
                      </a:cubicBezTo>
                      <a:cubicBezTo>
                        <a:pt x="1711" y="500"/>
                        <a:pt x="1743" y="550"/>
                        <a:pt x="1756" y="609"/>
                      </a:cubicBezTo>
                      <a:cubicBezTo>
                        <a:pt x="1769" y="668"/>
                        <a:pt x="1717" y="783"/>
                        <a:pt x="1689" y="787"/>
                      </a:cubicBezTo>
                      <a:cubicBezTo>
                        <a:pt x="1661" y="791"/>
                        <a:pt x="1639" y="687"/>
                        <a:pt x="1589" y="632"/>
                      </a:cubicBezTo>
                      <a:cubicBezTo>
                        <a:pt x="1539" y="577"/>
                        <a:pt x="1469" y="510"/>
                        <a:pt x="1389" y="454"/>
                      </a:cubicBezTo>
                      <a:cubicBezTo>
                        <a:pt x="1309" y="398"/>
                        <a:pt x="1244" y="346"/>
                        <a:pt x="1109" y="296"/>
                      </a:cubicBezTo>
                      <a:cubicBezTo>
                        <a:pt x="974" y="246"/>
                        <a:pt x="766" y="189"/>
                        <a:pt x="581" y="152"/>
                      </a:cubicBezTo>
                      <a:cubicBezTo>
                        <a:pt x="396" y="115"/>
                        <a:pt x="96" y="100"/>
                        <a:pt x="0" y="76"/>
                      </a:cubicBezTo>
                      <a:lnTo>
                        <a:pt x="5" y="8"/>
                      </a:lnTo>
                      <a:close/>
                    </a:path>
                  </a:pathLst>
                </a:custGeom>
                <a:gradFill rotWithShape="0">
                  <a:gsLst>
                    <a:gs pos="0">
                      <a:schemeClr val="bg1"/>
                    </a:gs>
                    <a:gs pos="100000">
                      <a:schemeClr val="folHlink"/>
                    </a:gs>
                  </a:gsLst>
                  <a:lin ang="0" scaled="1"/>
                </a:gradFill>
                <a:ln w="9525">
                  <a:noFill/>
                  <a:round/>
                  <a:headEnd/>
                  <a:tailEnd/>
                </a:ln>
                <a:effectLst/>
              </p:spPr>
              <p:txBody>
                <a:bodyPr wrap="none" anchor="ctr"/>
                <a:lstStyle/>
                <a:p>
                  <a:endParaRPr lang="ru-RU"/>
                </a:p>
              </p:txBody>
            </p:sp>
            <p:grpSp>
              <p:nvGrpSpPr>
                <p:cNvPr id="25682" name="Group 82"/>
                <p:cNvGrpSpPr>
                  <a:grpSpLocks/>
                </p:cNvGrpSpPr>
                <p:nvPr/>
              </p:nvGrpSpPr>
              <p:grpSpPr bwMode="auto">
                <a:xfrm>
                  <a:off x="4242" y="5"/>
                  <a:ext cx="251" cy="596"/>
                  <a:chOff x="2800" y="41"/>
                  <a:chExt cx="640" cy="1520"/>
                </a:xfrm>
              </p:grpSpPr>
              <p:sp>
                <p:nvSpPr>
                  <p:cNvPr id="25683" name="Freeform 83"/>
                  <p:cNvSpPr>
                    <a:spLocks/>
                  </p:cNvSpPr>
                  <p:nvPr/>
                </p:nvSpPr>
                <p:spPr bwMode="hidden">
                  <a:xfrm rot="-3857755">
                    <a:off x="2361" y="938"/>
                    <a:ext cx="1062" cy="184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84" name="Freeform 84"/>
                  <p:cNvSpPr>
                    <a:spLocks/>
                  </p:cNvSpPr>
                  <p:nvPr/>
                </p:nvSpPr>
                <p:spPr bwMode="hidden">
                  <a:xfrm rot="-3857755">
                    <a:off x="3011" y="181"/>
                    <a:ext cx="570" cy="28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85" name="Group 85"/>
                <p:cNvGrpSpPr>
                  <a:grpSpLocks/>
                </p:cNvGrpSpPr>
                <p:nvPr/>
              </p:nvGrpSpPr>
              <p:grpSpPr bwMode="auto">
                <a:xfrm>
                  <a:off x="4295" y="53"/>
                  <a:ext cx="398" cy="574"/>
                  <a:chOff x="2934" y="163"/>
                  <a:chExt cx="1017" cy="1464"/>
                </a:xfrm>
              </p:grpSpPr>
              <p:sp>
                <p:nvSpPr>
                  <p:cNvPr id="25686" name="Freeform 86"/>
                  <p:cNvSpPr>
                    <a:spLocks/>
                  </p:cNvSpPr>
                  <p:nvPr/>
                </p:nvSpPr>
                <p:spPr bwMode="hidden">
                  <a:xfrm rot="-2777260">
                    <a:off x="2491" y="915"/>
                    <a:ext cx="1155" cy="270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87" name="Freeform 87"/>
                  <p:cNvSpPr>
                    <a:spLocks/>
                  </p:cNvSpPr>
                  <p:nvPr/>
                </p:nvSpPr>
                <p:spPr bwMode="hidden">
                  <a:xfrm rot="-2777260">
                    <a:off x="3430" y="261"/>
                    <a:ext cx="620" cy="42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88" name="Group 88"/>
                <p:cNvGrpSpPr>
                  <a:grpSpLocks/>
                </p:cNvGrpSpPr>
                <p:nvPr/>
              </p:nvGrpSpPr>
              <p:grpSpPr bwMode="auto">
                <a:xfrm>
                  <a:off x="4215" y="2"/>
                  <a:ext cx="95" cy="567"/>
                  <a:chOff x="2730" y="32"/>
                  <a:chExt cx="243" cy="1448"/>
                </a:xfrm>
              </p:grpSpPr>
              <p:sp>
                <p:nvSpPr>
                  <p:cNvPr id="25689" name="Freeform 89"/>
                  <p:cNvSpPr>
                    <a:spLocks/>
                  </p:cNvSpPr>
                  <p:nvPr/>
                </p:nvSpPr>
                <p:spPr bwMode="hidden">
                  <a:xfrm rot="-4903748">
                    <a:off x="2296" y="960"/>
                    <a:ext cx="954" cy="8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90" name="Freeform 90"/>
                  <p:cNvSpPr>
                    <a:spLocks/>
                  </p:cNvSpPr>
                  <p:nvPr/>
                </p:nvSpPr>
                <p:spPr bwMode="hidden">
                  <a:xfrm rot="-4903748">
                    <a:off x="2650" y="220"/>
                    <a:ext cx="512" cy="13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91" name="Group 91"/>
                <p:cNvGrpSpPr>
                  <a:grpSpLocks/>
                </p:cNvGrpSpPr>
                <p:nvPr/>
              </p:nvGrpSpPr>
              <p:grpSpPr bwMode="auto">
                <a:xfrm>
                  <a:off x="3514" y="683"/>
                  <a:ext cx="425" cy="960"/>
                  <a:chOff x="943" y="1769"/>
                  <a:chExt cx="1085" cy="2450"/>
                </a:xfrm>
              </p:grpSpPr>
              <p:sp>
                <p:nvSpPr>
                  <p:cNvPr id="25692" name="Freeform 92"/>
                  <p:cNvSpPr>
                    <a:spLocks/>
                  </p:cNvSpPr>
                  <p:nvPr/>
                </p:nvSpPr>
                <p:spPr bwMode="hidden">
                  <a:xfrm rot="18335692" flipH="1">
                    <a:off x="1010" y="2475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93" name="Freeform 93"/>
                  <p:cNvSpPr>
                    <a:spLocks/>
                  </p:cNvSpPr>
                  <p:nvPr/>
                </p:nvSpPr>
                <p:spPr bwMode="hidden">
                  <a:xfrm rot="18335692" flipH="1">
                    <a:off x="725" y="3512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94" name="Group 94"/>
                <p:cNvGrpSpPr>
                  <a:grpSpLocks/>
                </p:cNvGrpSpPr>
                <p:nvPr/>
              </p:nvGrpSpPr>
              <p:grpSpPr bwMode="auto">
                <a:xfrm>
                  <a:off x="3715" y="748"/>
                  <a:ext cx="300" cy="930"/>
                  <a:chOff x="1455" y="1936"/>
                  <a:chExt cx="766" cy="2373"/>
                </a:xfrm>
              </p:grpSpPr>
              <p:sp>
                <p:nvSpPr>
                  <p:cNvPr id="25695" name="Freeform 95"/>
                  <p:cNvSpPr>
                    <a:spLocks/>
                  </p:cNvSpPr>
                  <p:nvPr/>
                </p:nvSpPr>
                <p:spPr bwMode="hidden">
                  <a:xfrm rot="17542885" flipH="1">
                    <a:off x="1267" y="2578"/>
                    <a:ext cx="1595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96" name="Freeform 96"/>
                  <p:cNvSpPr>
                    <a:spLocks/>
                  </p:cNvSpPr>
                  <p:nvPr/>
                </p:nvSpPr>
                <p:spPr bwMode="hidden">
                  <a:xfrm rot="17542885" flipH="1">
                    <a:off x="1272" y="3636"/>
                    <a:ext cx="856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697" name="Group 97"/>
                <p:cNvGrpSpPr>
                  <a:grpSpLocks/>
                </p:cNvGrpSpPr>
                <p:nvPr/>
              </p:nvGrpSpPr>
              <p:grpSpPr bwMode="auto">
                <a:xfrm rot="88588">
                  <a:off x="3923" y="769"/>
                  <a:ext cx="180" cy="913"/>
                  <a:chOff x="1956" y="1990"/>
                  <a:chExt cx="492" cy="2604"/>
                </a:xfrm>
              </p:grpSpPr>
              <p:sp>
                <p:nvSpPr>
                  <p:cNvPr id="25698" name="Freeform 98"/>
                  <p:cNvSpPr>
                    <a:spLocks/>
                  </p:cNvSpPr>
                  <p:nvPr/>
                </p:nvSpPr>
                <p:spPr bwMode="hidden">
                  <a:xfrm rot="16782062" flipH="1">
                    <a:off x="1442" y="2695"/>
                    <a:ext cx="1711" cy="301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accent2"/>
                      </a:gs>
                    </a:gsLst>
                    <a:lin ang="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699" name="Freeform 99"/>
                  <p:cNvSpPr>
                    <a:spLocks/>
                  </p:cNvSpPr>
                  <p:nvPr/>
                </p:nvSpPr>
                <p:spPr bwMode="hidden">
                  <a:xfrm rot="16782062" flipH="1">
                    <a:off x="1734" y="3898"/>
                    <a:ext cx="918" cy="473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700" name="Group 100"/>
                <p:cNvGrpSpPr>
                  <a:grpSpLocks/>
                </p:cNvGrpSpPr>
                <p:nvPr/>
              </p:nvGrpSpPr>
              <p:grpSpPr bwMode="auto">
                <a:xfrm>
                  <a:off x="4451" y="662"/>
                  <a:ext cx="442" cy="951"/>
                  <a:chOff x="3334" y="1717"/>
                  <a:chExt cx="1125" cy="2426"/>
                </a:xfrm>
              </p:grpSpPr>
              <p:sp>
                <p:nvSpPr>
                  <p:cNvPr id="25701" name="Freeform 101"/>
                  <p:cNvSpPr>
                    <a:spLocks/>
                  </p:cNvSpPr>
                  <p:nvPr/>
                </p:nvSpPr>
                <p:spPr bwMode="hidden">
                  <a:xfrm rot="3144576">
                    <a:off x="2628" y="2423"/>
                    <a:ext cx="1724" cy="312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702" name="Freeform 102"/>
                  <p:cNvSpPr>
                    <a:spLocks/>
                  </p:cNvSpPr>
                  <p:nvPr/>
                </p:nvSpPr>
                <p:spPr bwMode="hidden">
                  <a:xfrm rot="3144576">
                    <a:off x="3751" y="3436"/>
                    <a:ext cx="925" cy="490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703" name="Group 103"/>
                <p:cNvGrpSpPr>
                  <a:grpSpLocks/>
                </p:cNvGrpSpPr>
                <p:nvPr/>
              </p:nvGrpSpPr>
              <p:grpSpPr bwMode="auto">
                <a:xfrm>
                  <a:off x="4391" y="721"/>
                  <a:ext cx="347" cy="951"/>
                  <a:chOff x="3181" y="1866"/>
                  <a:chExt cx="883" cy="2426"/>
                </a:xfrm>
              </p:grpSpPr>
              <p:sp>
                <p:nvSpPr>
                  <p:cNvPr id="25704" name="Freeform 104"/>
                  <p:cNvSpPr>
                    <a:spLocks/>
                  </p:cNvSpPr>
                  <p:nvPr/>
                </p:nvSpPr>
                <p:spPr bwMode="hidden">
                  <a:xfrm rot="3745735">
                    <a:off x="2506" y="2541"/>
                    <a:ext cx="1650" cy="299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705" name="Freeform 105"/>
                  <p:cNvSpPr>
                    <a:spLocks/>
                  </p:cNvSpPr>
                  <p:nvPr/>
                </p:nvSpPr>
                <p:spPr bwMode="hidden">
                  <a:xfrm rot="3745735">
                    <a:off x="3387" y="3615"/>
                    <a:ext cx="885" cy="469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 cap="flat" cmpd="sng">
                    <a:noFill/>
                    <a:prstDash val="solid"/>
                    <a:round/>
                    <a:headEnd type="none" w="med" len="med"/>
                    <a:tailEnd type="none" w="med" len="med"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706" name="Group 106"/>
                <p:cNvGrpSpPr>
                  <a:grpSpLocks/>
                </p:cNvGrpSpPr>
                <p:nvPr/>
              </p:nvGrpSpPr>
              <p:grpSpPr bwMode="auto">
                <a:xfrm>
                  <a:off x="4323" y="767"/>
                  <a:ext cx="243" cy="935"/>
                  <a:chOff x="3006" y="1983"/>
                  <a:chExt cx="619" cy="2386"/>
                </a:xfrm>
              </p:grpSpPr>
              <p:sp>
                <p:nvSpPr>
                  <p:cNvPr id="25707" name="Freeform 107"/>
                  <p:cNvSpPr>
                    <a:spLocks/>
                  </p:cNvSpPr>
                  <p:nvPr/>
                </p:nvSpPr>
                <p:spPr bwMode="hidden">
                  <a:xfrm rot="4286818">
                    <a:off x="2328" y="2661"/>
                    <a:ext cx="160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708" name="Freeform 108"/>
                  <p:cNvSpPr>
                    <a:spLocks/>
                  </p:cNvSpPr>
                  <p:nvPr/>
                </p:nvSpPr>
                <p:spPr bwMode="hidden">
                  <a:xfrm rot="4286818">
                    <a:off x="3002" y="3747"/>
                    <a:ext cx="859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709" name="Group 109"/>
                <p:cNvGrpSpPr>
                  <a:grpSpLocks/>
                </p:cNvGrpSpPr>
                <p:nvPr/>
              </p:nvGrpSpPr>
              <p:grpSpPr bwMode="auto">
                <a:xfrm>
                  <a:off x="4249" y="813"/>
                  <a:ext cx="159" cy="870"/>
                  <a:chOff x="2819" y="2101"/>
                  <a:chExt cx="405" cy="2219"/>
                </a:xfrm>
              </p:grpSpPr>
              <p:sp>
                <p:nvSpPr>
                  <p:cNvPr id="25710" name="Freeform 110"/>
                  <p:cNvSpPr>
                    <a:spLocks/>
                  </p:cNvSpPr>
                  <p:nvPr/>
                </p:nvSpPr>
                <p:spPr bwMode="hidden">
                  <a:xfrm rot="4898956">
                    <a:off x="2206" y="2714"/>
                    <a:ext cx="1471" cy="246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711" name="Freeform 111"/>
                  <p:cNvSpPr>
                    <a:spLocks/>
                  </p:cNvSpPr>
                  <p:nvPr/>
                </p:nvSpPr>
                <p:spPr bwMode="hidden">
                  <a:xfrm rot="4898956">
                    <a:off x="2636" y="3732"/>
                    <a:ext cx="790" cy="386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  <p:grpSp>
              <p:nvGrpSpPr>
                <p:cNvPr id="25712" name="Group 112"/>
                <p:cNvGrpSpPr>
                  <a:grpSpLocks/>
                </p:cNvGrpSpPr>
                <p:nvPr/>
              </p:nvGrpSpPr>
              <p:grpSpPr bwMode="auto">
                <a:xfrm>
                  <a:off x="4045" y="826"/>
                  <a:ext cx="167" cy="857"/>
                  <a:chOff x="2287" y="2135"/>
                  <a:chExt cx="426" cy="2185"/>
                </a:xfrm>
              </p:grpSpPr>
              <p:sp>
                <p:nvSpPr>
                  <p:cNvPr id="25713" name="Freeform 113"/>
                  <p:cNvSpPr>
                    <a:spLocks/>
                  </p:cNvSpPr>
                  <p:nvPr/>
                </p:nvSpPr>
                <p:spPr bwMode="hidden">
                  <a:xfrm rot="5755659">
                    <a:off x="1900" y="2760"/>
                    <a:ext cx="1437" cy="188"/>
                  </a:xfrm>
                  <a:custGeom>
                    <a:avLst/>
                    <a:gdLst/>
                    <a:ahLst/>
                    <a:cxnLst>
                      <a:cxn ang="0">
                        <a:pos x="0" y="504"/>
                      </a:cxn>
                      <a:cxn ang="0">
                        <a:pos x="864" y="168"/>
                      </a:cxn>
                      <a:cxn ang="0">
                        <a:pos x="1776" y="24"/>
                      </a:cxn>
                      <a:cxn ang="0">
                        <a:pos x="2736" y="24"/>
                      </a:cxn>
                      <a:cxn ang="0">
                        <a:pos x="2720" y="103"/>
                      </a:cxn>
                      <a:cxn ang="0">
                        <a:pos x="1764" y="103"/>
                      </a:cxn>
                      <a:cxn ang="0">
                        <a:pos x="654" y="292"/>
                      </a:cxn>
                      <a:cxn ang="0">
                        <a:pos x="0" y="504"/>
                      </a:cxn>
                    </a:cxnLst>
                    <a:rect l="0" t="0" r="r" b="b"/>
                    <a:pathLst>
                      <a:path w="2736" h="504">
                        <a:moveTo>
                          <a:pt x="0" y="504"/>
                        </a:moveTo>
                        <a:cubicBezTo>
                          <a:pt x="24" y="488"/>
                          <a:pt x="568" y="248"/>
                          <a:pt x="864" y="168"/>
                        </a:cubicBezTo>
                        <a:cubicBezTo>
                          <a:pt x="1160" y="88"/>
                          <a:pt x="1464" y="48"/>
                          <a:pt x="1776" y="24"/>
                        </a:cubicBezTo>
                        <a:cubicBezTo>
                          <a:pt x="2088" y="0"/>
                          <a:pt x="2579" y="11"/>
                          <a:pt x="2736" y="24"/>
                        </a:cubicBezTo>
                        <a:lnTo>
                          <a:pt x="2720" y="103"/>
                        </a:lnTo>
                        <a:cubicBezTo>
                          <a:pt x="2558" y="116"/>
                          <a:pt x="2108" y="71"/>
                          <a:pt x="1764" y="103"/>
                        </a:cubicBezTo>
                        <a:cubicBezTo>
                          <a:pt x="1209" y="136"/>
                          <a:pt x="998" y="192"/>
                          <a:pt x="654" y="292"/>
                        </a:cubicBezTo>
                        <a:cubicBezTo>
                          <a:pt x="358" y="356"/>
                          <a:pt x="136" y="460"/>
                          <a:pt x="0" y="504"/>
                        </a:cubicBez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accent2"/>
                      </a:gs>
                      <a:gs pos="100000">
                        <a:schemeClr val="folHlink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  <p:sp>
                <p:nvSpPr>
                  <p:cNvPr id="25714" name="Freeform 114"/>
                  <p:cNvSpPr>
                    <a:spLocks/>
                  </p:cNvSpPr>
                  <p:nvPr/>
                </p:nvSpPr>
                <p:spPr bwMode="hidden">
                  <a:xfrm rot="5755659">
                    <a:off x="2049" y="3787"/>
                    <a:ext cx="771" cy="295"/>
                  </a:xfrm>
                  <a:custGeom>
                    <a:avLst/>
                    <a:gdLst/>
                    <a:ahLst/>
                    <a:cxnLst>
                      <a:cxn ang="0">
                        <a:pos x="5" y="8"/>
                      </a:cxn>
                      <a:cxn ang="0">
                        <a:pos x="485" y="56"/>
                      </a:cxn>
                      <a:cxn ang="0">
                        <a:pos x="1157" y="200"/>
                      </a:cxn>
                      <a:cxn ang="0">
                        <a:pos x="1611" y="432"/>
                      </a:cxn>
                      <a:cxn ang="0">
                        <a:pos x="1756" y="609"/>
                      </a:cxn>
                      <a:cxn ang="0">
                        <a:pos x="1689" y="787"/>
                      </a:cxn>
                      <a:cxn ang="0">
                        <a:pos x="1589" y="632"/>
                      </a:cxn>
                      <a:cxn ang="0">
                        <a:pos x="1389" y="454"/>
                      </a:cxn>
                      <a:cxn ang="0">
                        <a:pos x="1109" y="296"/>
                      </a:cxn>
                      <a:cxn ang="0">
                        <a:pos x="581" y="152"/>
                      </a:cxn>
                      <a:cxn ang="0">
                        <a:pos x="0" y="76"/>
                      </a:cxn>
                      <a:cxn ang="0">
                        <a:pos x="5" y="8"/>
                      </a:cxn>
                    </a:cxnLst>
                    <a:rect l="0" t="0" r="r" b="b"/>
                    <a:pathLst>
                      <a:path w="1769" h="791">
                        <a:moveTo>
                          <a:pt x="5" y="8"/>
                        </a:moveTo>
                        <a:cubicBezTo>
                          <a:pt x="85" y="0"/>
                          <a:pt x="293" y="24"/>
                          <a:pt x="485" y="56"/>
                        </a:cubicBezTo>
                        <a:cubicBezTo>
                          <a:pt x="677" y="88"/>
                          <a:pt x="969" y="137"/>
                          <a:pt x="1157" y="200"/>
                        </a:cubicBezTo>
                        <a:cubicBezTo>
                          <a:pt x="1345" y="263"/>
                          <a:pt x="1511" y="364"/>
                          <a:pt x="1611" y="432"/>
                        </a:cubicBezTo>
                        <a:cubicBezTo>
                          <a:pt x="1711" y="500"/>
                          <a:pt x="1743" y="550"/>
                          <a:pt x="1756" y="609"/>
                        </a:cubicBezTo>
                        <a:cubicBezTo>
                          <a:pt x="1769" y="668"/>
                          <a:pt x="1717" y="783"/>
                          <a:pt x="1689" y="787"/>
                        </a:cubicBezTo>
                        <a:cubicBezTo>
                          <a:pt x="1661" y="791"/>
                          <a:pt x="1639" y="687"/>
                          <a:pt x="1589" y="632"/>
                        </a:cubicBezTo>
                        <a:cubicBezTo>
                          <a:pt x="1539" y="577"/>
                          <a:pt x="1469" y="510"/>
                          <a:pt x="1389" y="454"/>
                        </a:cubicBezTo>
                        <a:cubicBezTo>
                          <a:pt x="1309" y="398"/>
                          <a:pt x="1244" y="346"/>
                          <a:pt x="1109" y="296"/>
                        </a:cubicBezTo>
                        <a:cubicBezTo>
                          <a:pt x="974" y="246"/>
                          <a:pt x="766" y="189"/>
                          <a:pt x="581" y="152"/>
                        </a:cubicBezTo>
                        <a:cubicBezTo>
                          <a:pt x="396" y="115"/>
                          <a:pt x="96" y="100"/>
                          <a:pt x="0" y="76"/>
                        </a:cubicBezTo>
                        <a:lnTo>
                          <a:pt x="5" y="8"/>
                        </a:lnTo>
                        <a:close/>
                      </a:path>
                    </a:pathLst>
                  </a:custGeom>
                  <a:gradFill rotWithShape="0">
                    <a:gsLst>
                      <a:gs pos="0">
                        <a:schemeClr val="folHlink"/>
                      </a:gs>
                      <a:gs pos="100000">
                        <a:schemeClr val="bg1"/>
                      </a:gs>
                    </a:gsLst>
                    <a:lin ang="5400000" scaled="1"/>
                  </a:gradFill>
                  <a:ln w="9525">
                    <a:noFill/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endParaRPr lang="ru-RU"/>
                  </a:p>
                </p:txBody>
              </p:sp>
            </p:grpSp>
          </p:grpSp>
          <p:sp>
            <p:nvSpPr>
              <p:cNvPr id="25715" name="Freeform 115"/>
              <p:cNvSpPr>
                <a:spLocks/>
              </p:cNvSpPr>
              <p:nvPr/>
            </p:nvSpPr>
            <p:spPr bwMode="hidden">
              <a:xfrm flipH="1">
                <a:off x="3873" y="934"/>
                <a:ext cx="191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16" name="Arc 116"/>
              <p:cNvSpPr>
                <a:spLocks/>
              </p:cNvSpPr>
              <p:nvPr/>
            </p:nvSpPr>
            <p:spPr bwMode="hidden">
              <a:xfrm flipH="1">
                <a:off x="3528" y="726"/>
                <a:ext cx="833" cy="903"/>
              </a:xfrm>
              <a:custGeom>
                <a:avLst/>
                <a:gdLst>
                  <a:gd name="G0" fmla="+- 0 0 0"/>
                  <a:gd name="G1" fmla="+- 20897 0 0"/>
                  <a:gd name="G2" fmla="+- 21600 0 0"/>
                  <a:gd name="T0" fmla="*/ 5467 w 21600"/>
                  <a:gd name="T1" fmla="*/ 0 h 21602"/>
                  <a:gd name="T2" fmla="*/ 21589 w 21600"/>
                  <a:gd name="T3" fmla="*/ 21602 h 21602"/>
                  <a:gd name="T4" fmla="*/ 0 w 21600"/>
                  <a:gd name="T5" fmla="*/ 20897 h 216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1600" h="21602" fill="none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</a:path>
                  <a:path w="21600" h="21602" stroke="0" extrusionOk="0">
                    <a:moveTo>
                      <a:pt x="5466" y="0"/>
                    </a:moveTo>
                    <a:cubicBezTo>
                      <a:pt x="14970" y="2486"/>
                      <a:pt x="21600" y="11073"/>
                      <a:pt x="21600" y="20897"/>
                    </a:cubicBezTo>
                    <a:cubicBezTo>
                      <a:pt x="21600" y="21132"/>
                      <a:pt x="21596" y="21367"/>
                      <a:pt x="21588" y="21601"/>
                    </a:cubicBezTo>
                    <a:lnTo>
                      <a:pt x="0" y="20897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17" name="Arc 117"/>
              <p:cNvSpPr>
                <a:spLocks/>
              </p:cNvSpPr>
              <p:nvPr/>
            </p:nvSpPr>
            <p:spPr bwMode="hidden">
              <a:xfrm flipV="1">
                <a:off x="4278" y="179"/>
                <a:ext cx="1007" cy="802"/>
              </a:xfrm>
              <a:custGeom>
                <a:avLst/>
                <a:gdLst>
                  <a:gd name="G0" fmla="+- 17826 0 0"/>
                  <a:gd name="G1" fmla="+- 0 0 0"/>
                  <a:gd name="G2" fmla="+- 21600 0 0"/>
                  <a:gd name="T0" fmla="*/ 36729 w 36729"/>
                  <a:gd name="T1" fmla="*/ 10451 h 21600"/>
                  <a:gd name="T2" fmla="*/ 0 w 36729"/>
                  <a:gd name="T3" fmla="*/ 12197 h 21600"/>
                  <a:gd name="T4" fmla="*/ 17826 w 36729"/>
                  <a:gd name="T5" fmla="*/ 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729" h="21600" fill="none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</a:path>
                  <a:path w="36729" h="21600" stroke="0" extrusionOk="0">
                    <a:moveTo>
                      <a:pt x="36729" y="10451"/>
                    </a:moveTo>
                    <a:cubicBezTo>
                      <a:pt x="32926" y="17330"/>
                      <a:pt x="25686" y="21599"/>
                      <a:pt x="17826" y="21600"/>
                    </a:cubicBezTo>
                    <a:cubicBezTo>
                      <a:pt x="10696" y="21600"/>
                      <a:pt x="4025" y="18081"/>
                      <a:pt x="-1" y="12197"/>
                    </a:cubicBezTo>
                    <a:lnTo>
                      <a:pt x="17826" y="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18" name="Arc 118"/>
              <p:cNvSpPr>
                <a:spLocks/>
              </p:cNvSpPr>
              <p:nvPr/>
            </p:nvSpPr>
            <p:spPr bwMode="hidden">
              <a:xfrm flipH="1">
                <a:off x="3612" y="580"/>
                <a:ext cx="487" cy="933"/>
              </a:xfrm>
              <a:custGeom>
                <a:avLst/>
                <a:gdLst>
                  <a:gd name="G0" fmla="+- 7340 0 0"/>
                  <a:gd name="G1" fmla="+- 21600 0 0"/>
                  <a:gd name="G2" fmla="+- 21600 0 0"/>
                  <a:gd name="T0" fmla="*/ 0 w 28940"/>
                  <a:gd name="T1" fmla="*/ 1285 h 22305"/>
                  <a:gd name="T2" fmla="*/ 28929 w 28940"/>
                  <a:gd name="T3" fmla="*/ 22305 h 22305"/>
                  <a:gd name="T4" fmla="*/ 7340 w 2894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28940" h="22305" fill="none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</a:path>
                  <a:path w="28940" h="22305" stroke="0" extrusionOk="0">
                    <a:moveTo>
                      <a:pt x="0" y="1285"/>
                    </a:moveTo>
                    <a:cubicBezTo>
                      <a:pt x="2353" y="434"/>
                      <a:pt x="4837" y="-1"/>
                      <a:pt x="7340" y="0"/>
                    </a:cubicBezTo>
                    <a:cubicBezTo>
                      <a:pt x="19269" y="0"/>
                      <a:pt x="28940" y="9670"/>
                      <a:pt x="28940" y="21600"/>
                    </a:cubicBezTo>
                    <a:cubicBezTo>
                      <a:pt x="28940" y="21835"/>
                      <a:pt x="28936" y="22070"/>
                      <a:pt x="28928" y="22304"/>
                    </a:cubicBezTo>
                    <a:lnTo>
                      <a:pt x="734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19" name="Arc 119"/>
              <p:cNvSpPr>
                <a:spLocks/>
              </p:cNvSpPr>
              <p:nvPr/>
            </p:nvSpPr>
            <p:spPr bwMode="hidden">
              <a:xfrm flipH="1">
                <a:off x="3267" y="628"/>
                <a:ext cx="791" cy="932"/>
              </a:xfrm>
              <a:custGeom>
                <a:avLst/>
                <a:gdLst>
                  <a:gd name="G0" fmla="+- 8873 0 0"/>
                  <a:gd name="G1" fmla="+- 21600 0 0"/>
                  <a:gd name="G2" fmla="+- 21600 0 0"/>
                  <a:gd name="T0" fmla="*/ 0 w 30473"/>
                  <a:gd name="T1" fmla="*/ 1907 h 22305"/>
                  <a:gd name="T2" fmla="*/ 30462 w 30473"/>
                  <a:gd name="T3" fmla="*/ 22305 h 22305"/>
                  <a:gd name="T4" fmla="*/ 8873 w 30473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0473" h="22305" fill="none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</a:path>
                  <a:path w="30473" h="22305" stroke="0" extrusionOk="0">
                    <a:moveTo>
                      <a:pt x="-1" y="1906"/>
                    </a:moveTo>
                    <a:cubicBezTo>
                      <a:pt x="2789" y="649"/>
                      <a:pt x="5813" y="-1"/>
                      <a:pt x="8873" y="0"/>
                    </a:cubicBezTo>
                    <a:cubicBezTo>
                      <a:pt x="20802" y="0"/>
                      <a:pt x="30473" y="9670"/>
                      <a:pt x="30473" y="21600"/>
                    </a:cubicBezTo>
                    <a:cubicBezTo>
                      <a:pt x="30473" y="21835"/>
                      <a:pt x="30469" y="22070"/>
                      <a:pt x="30461" y="22304"/>
                    </a:cubicBezTo>
                    <a:lnTo>
                      <a:pt x="8873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0" name="Arc 120"/>
              <p:cNvSpPr>
                <a:spLocks/>
              </p:cNvSpPr>
              <p:nvPr/>
            </p:nvSpPr>
            <p:spPr bwMode="hidden">
              <a:xfrm flipH="1">
                <a:off x="3197" y="458"/>
                <a:ext cx="932" cy="933"/>
              </a:xfrm>
              <a:custGeom>
                <a:avLst/>
                <a:gdLst>
                  <a:gd name="G0" fmla="+- 12855 0 0"/>
                  <a:gd name="G1" fmla="+- 21600 0 0"/>
                  <a:gd name="G2" fmla="+- 21600 0 0"/>
                  <a:gd name="T0" fmla="*/ 0 w 34455"/>
                  <a:gd name="T1" fmla="*/ 4241 h 22305"/>
                  <a:gd name="T2" fmla="*/ 34444 w 34455"/>
                  <a:gd name="T3" fmla="*/ 22305 h 22305"/>
                  <a:gd name="T4" fmla="*/ 12855 w 34455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455" h="22305" fill="none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</a:path>
                  <a:path w="34455" h="22305" stroke="0" extrusionOk="0">
                    <a:moveTo>
                      <a:pt x="0" y="4241"/>
                    </a:moveTo>
                    <a:cubicBezTo>
                      <a:pt x="3720" y="1486"/>
                      <a:pt x="8226" y="-1"/>
                      <a:pt x="12855" y="0"/>
                    </a:cubicBezTo>
                    <a:cubicBezTo>
                      <a:pt x="24784" y="0"/>
                      <a:pt x="34455" y="9670"/>
                      <a:pt x="34455" y="21600"/>
                    </a:cubicBezTo>
                    <a:cubicBezTo>
                      <a:pt x="34455" y="21835"/>
                      <a:pt x="34451" y="22070"/>
                      <a:pt x="34443" y="22304"/>
                    </a:cubicBezTo>
                    <a:lnTo>
                      <a:pt x="12855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1" name="Arc 121"/>
              <p:cNvSpPr>
                <a:spLocks/>
              </p:cNvSpPr>
              <p:nvPr/>
            </p:nvSpPr>
            <p:spPr bwMode="hidden">
              <a:xfrm>
                <a:off x="4229" y="589"/>
                <a:ext cx="14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2" name="Arc 122"/>
              <p:cNvSpPr>
                <a:spLocks/>
              </p:cNvSpPr>
              <p:nvPr/>
            </p:nvSpPr>
            <p:spPr bwMode="hidden">
              <a:xfrm>
                <a:off x="4268" y="585"/>
                <a:ext cx="394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3" name="Arc 123"/>
              <p:cNvSpPr>
                <a:spLocks/>
              </p:cNvSpPr>
              <p:nvPr/>
            </p:nvSpPr>
            <p:spPr bwMode="hidden">
              <a:xfrm>
                <a:off x="4303" y="463"/>
                <a:ext cx="559" cy="933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4812"/>
                  <a:gd name="T1" fmla="*/ 4512 h 22305"/>
                  <a:gd name="T2" fmla="*/ 34801 w 34812"/>
                  <a:gd name="T3" fmla="*/ 22305 h 22305"/>
                  <a:gd name="T4" fmla="*/ 13212 w 34812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4812" h="22305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</a:path>
                  <a:path w="34812" h="22305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5141" y="0"/>
                      <a:pt x="34812" y="9670"/>
                      <a:pt x="34812" y="21600"/>
                    </a:cubicBezTo>
                    <a:cubicBezTo>
                      <a:pt x="34812" y="21835"/>
                      <a:pt x="34808" y="22070"/>
                      <a:pt x="34800" y="22304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4" name="Freeform 124"/>
              <p:cNvSpPr>
                <a:spLocks/>
              </p:cNvSpPr>
              <p:nvPr/>
            </p:nvSpPr>
            <p:spPr bwMode="hidden">
              <a:xfrm>
                <a:off x="4410" y="1033"/>
                <a:ext cx="190" cy="580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5" name="Freeform 125"/>
              <p:cNvSpPr>
                <a:spLocks/>
              </p:cNvSpPr>
              <p:nvPr/>
            </p:nvSpPr>
            <p:spPr bwMode="hidden">
              <a:xfrm rot="19660755" flipV="1">
                <a:off x="4114" y="843"/>
                <a:ext cx="173" cy="3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6" name="Arc 126"/>
              <p:cNvSpPr>
                <a:spLocks/>
              </p:cNvSpPr>
              <p:nvPr/>
            </p:nvSpPr>
            <p:spPr bwMode="hidden">
              <a:xfrm flipH="1">
                <a:off x="3144" y="319"/>
                <a:ext cx="996" cy="933"/>
              </a:xfrm>
              <a:custGeom>
                <a:avLst/>
                <a:gdLst>
                  <a:gd name="G0" fmla="+- 15230 0 0"/>
                  <a:gd name="G1" fmla="+- 21600 0 0"/>
                  <a:gd name="G2" fmla="+- 21600 0 0"/>
                  <a:gd name="T0" fmla="*/ 0 w 36830"/>
                  <a:gd name="T1" fmla="*/ 6283 h 22305"/>
                  <a:gd name="T2" fmla="*/ 36819 w 36830"/>
                  <a:gd name="T3" fmla="*/ 22305 h 22305"/>
                  <a:gd name="T4" fmla="*/ 15230 w 36830"/>
                  <a:gd name="T5" fmla="*/ 21600 h 223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6830" h="22305" fill="none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</a:path>
                  <a:path w="36830" h="22305" stroke="0" extrusionOk="0">
                    <a:moveTo>
                      <a:pt x="0" y="6283"/>
                    </a:moveTo>
                    <a:cubicBezTo>
                      <a:pt x="4047" y="2258"/>
                      <a:pt x="9522" y="-1"/>
                      <a:pt x="15230" y="0"/>
                    </a:cubicBezTo>
                    <a:cubicBezTo>
                      <a:pt x="27159" y="0"/>
                      <a:pt x="36830" y="9670"/>
                      <a:pt x="36830" y="21600"/>
                    </a:cubicBezTo>
                    <a:cubicBezTo>
                      <a:pt x="36830" y="21835"/>
                      <a:pt x="36826" y="22070"/>
                      <a:pt x="36818" y="22304"/>
                    </a:cubicBezTo>
                    <a:lnTo>
                      <a:pt x="15230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7" name="Arc 127"/>
              <p:cNvSpPr>
                <a:spLocks/>
              </p:cNvSpPr>
              <p:nvPr/>
            </p:nvSpPr>
            <p:spPr bwMode="hidden">
              <a:xfrm flipH="1">
                <a:off x="3425" y="123"/>
                <a:ext cx="725" cy="903"/>
              </a:xfrm>
              <a:custGeom>
                <a:avLst/>
                <a:gdLst>
                  <a:gd name="G0" fmla="+- 18231 0 0"/>
                  <a:gd name="G1" fmla="+- 21600 0 0"/>
                  <a:gd name="G2" fmla="+- 21600 0 0"/>
                  <a:gd name="T0" fmla="*/ 0 w 31881"/>
                  <a:gd name="T1" fmla="*/ 10016 h 21600"/>
                  <a:gd name="T2" fmla="*/ 31881 w 31881"/>
                  <a:gd name="T3" fmla="*/ 4860 h 21600"/>
                  <a:gd name="T4" fmla="*/ 18231 w 31881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881" h="21600" fill="none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</a:path>
                  <a:path w="31881" h="21600" stroke="0" extrusionOk="0">
                    <a:moveTo>
                      <a:pt x="-1" y="10015"/>
                    </a:moveTo>
                    <a:cubicBezTo>
                      <a:pt x="3963" y="3778"/>
                      <a:pt x="10840" y="-1"/>
                      <a:pt x="18231" y="0"/>
                    </a:cubicBezTo>
                    <a:cubicBezTo>
                      <a:pt x="23204" y="0"/>
                      <a:pt x="28026" y="1716"/>
                      <a:pt x="31881" y="4859"/>
                    </a:cubicBezTo>
                    <a:lnTo>
                      <a:pt x="18231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8" name="Arc 128"/>
              <p:cNvSpPr>
                <a:spLocks/>
              </p:cNvSpPr>
              <p:nvPr/>
            </p:nvSpPr>
            <p:spPr bwMode="hidden">
              <a:xfrm>
                <a:off x="4199" y="502"/>
                <a:ext cx="299" cy="904"/>
              </a:xfrm>
              <a:custGeom>
                <a:avLst/>
                <a:gdLst>
                  <a:gd name="G0" fmla="+- 13212 0 0"/>
                  <a:gd name="G1" fmla="+- 21600 0 0"/>
                  <a:gd name="G2" fmla="+- 21600 0 0"/>
                  <a:gd name="T0" fmla="*/ 0 w 31146"/>
                  <a:gd name="T1" fmla="*/ 4512 h 21600"/>
                  <a:gd name="T2" fmla="*/ 31146 w 31146"/>
                  <a:gd name="T3" fmla="*/ 9561 h 21600"/>
                  <a:gd name="T4" fmla="*/ 13212 w 31146"/>
                  <a:gd name="T5" fmla="*/ 21600 h 2160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31146" h="21600" fill="none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</a:path>
                  <a:path w="31146" h="21600" stroke="0" extrusionOk="0">
                    <a:moveTo>
                      <a:pt x="-1" y="4511"/>
                    </a:moveTo>
                    <a:cubicBezTo>
                      <a:pt x="3783" y="1586"/>
                      <a:pt x="8429" y="-1"/>
                      <a:pt x="13212" y="0"/>
                    </a:cubicBezTo>
                    <a:cubicBezTo>
                      <a:pt x="20409" y="0"/>
                      <a:pt x="27134" y="3585"/>
                      <a:pt x="31145" y="9561"/>
                    </a:cubicBezTo>
                    <a:lnTo>
                      <a:pt x="13212" y="21600"/>
                    </a:lnTo>
                    <a:close/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29" name="Freeform 129"/>
              <p:cNvSpPr>
                <a:spLocks/>
              </p:cNvSpPr>
              <p:nvPr/>
            </p:nvSpPr>
            <p:spPr bwMode="hidden">
              <a:xfrm flipH="1">
                <a:off x="3307" y="982"/>
                <a:ext cx="425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0" name="Freeform 130"/>
              <p:cNvSpPr>
                <a:spLocks/>
              </p:cNvSpPr>
              <p:nvPr/>
            </p:nvSpPr>
            <p:spPr bwMode="hidden">
              <a:xfrm flipH="1">
                <a:off x="3507" y="350"/>
                <a:ext cx="273" cy="59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1" name="Freeform 131"/>
              <p:cNvSpPr>
                <a:spLocks/>
              </p:cNvSpPr>
              <p:nvPr/>
            </p:nvSpPr>
            <p:spPr bwMode="hidden">
              <a:xfrm flipH="1">
                <a:off x="3821" y="172"/>
                <a:ext cx="164" cy="597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2" name="Freeform 132"/>
              <p:cNvSpPr>
                <a:spLocks/>
              </p:cNvSpPr>
              <p:nvPr/>
            </p:nvSpPr>
            <p:spPr bwMode="hidden">
              <a:xfrm>
                <a:off x="4841" y="894"/>
                <a:ext cx="395" cy="628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3" name="Freeform 133"/>
              <p:cNvSpPr>
                <a:spLocks/>
              </p:cNvSpPr>
              <p:nvPr/>
            </p:nvSpPr>
            <p:spPr bwMode="hidden">
              <a:xfrm>
                <a:off x="4636" y="576"/>
                <a:ext cx="595" cy="41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4" name="Freeform 134"/>
              <p:cNvSpPr>
                <a:spLocks/>
              </p:cNvSpPr>
              <p:nvPr/>
            </p:nvSpPr>
            <p:spPr bwMode="hidden">
              <a:xfrm>
                <a:off x="4658" y="132"/>
                <a:ext cx="260" cy="562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folHlink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5" name="Freeform 135"/>
              <p:cNvSpPr>
                <a:spLocks/>
              </p:cNvSpPr>
              <p:nvPr/>
            </p:nvSpPr>
            <p:spPr bwMode="hidden">
              <a:xfrm rot="20253369">
                <a:off x="4401" y="599"/>
                <a:ext cx="174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5736" name="Freeform 136"/>
              <p:cNvSpPr>
                <a:spLocks/>
              </p:cNvSpPr>
              <p:nvPr/>
            </p:nvSpPr>
            <p:spPr bwMode="hidden">
              <a:xfrm rot="1346631" flipH="1">
                <a:off x="3783" y="590"/>
                <a:ext cx="173" cy="329"/>
              </a:xfrm>
              <a:custGeom>
                <a:avLst/>
                <a:gdLst/>
                <a:ahLst/>
                <a:cxnLst>
                  <a:cxn ang="0">
                    <a:pos x="0" y="64"/>
                  </a:cxn>
                  <a:cxn ang="0">
                    <a:pos x="240" y="16"/>
                  </a:cxn>
                  <a:cxn ang="0">
                    <a:pos x="96" y="160"/>
                  </a:cxn>
                  <a:cxn ang="0">
                    <a:pos x="336" y="160"/>
                  </a:cxn>
                  <a:cxn ang="0">
                    <a:pos x="192" y="304"/>
                  </a:cxn>
                  <a:cxn ang="0">
                    <a:pos x="384" y="352"/>
                  </a:cxn>
                  <a:cxn ang="0">
                    <a:pos x="288" y="448"/>
                  </a:cxn>
                  <a:cxn ang="0">
                    <a:pos x="480" y="496"/>
                  </a:cxn>
                  <a:cxn ang="0">
                    <a:pos x="384" y="592"/>
                  </a:cxn>
                  <a:cxn ang="0">
                    <a:pos x="528" y="640"/>
                  </a:cxn>
                  <a:cxn ang="0">
                    <a:pos x="480" y="736"/>
                  </a:cxn>
                  <a:cxn ang="0">
                    <a:pos x="576" y="832"/>
                  </a:cxn>
                  <a:cxn ang="0">
                    <a:pos x="576" y="928"/>
                  </a:cxn>
                  <a:cxn ang="0">
                    <a:pos x="672" y="1072"/>
                  </a:cxn>
                  <a:cxn ang="0">
                    <a:pos x="624" y="1216"/>
                  </a:cxn>
                  <a:cxn ang="0">
                    <a:pos x="720" y="1312"/>
                  </a:cxn>
                  <a:cxn ang="0">
                    <a:pos x="672" y="1456"/>
                  </a:cxn>
                  <a:cxn ang="0">
                    <a:pos x="720" y="1600"/>
                  </a:cxn>
                  <a:cxn ang="0">
                    <a:pos x="672" y="1696"/>
                  </a:cxn>
                  <a:cxn ang="0">
                    <a:pos x="768" y="1840"/>
                  </a:cxn>
                  <a:cxn ang="0">
                    <a:pos x="720" y="1984"/>
                  </a:cxn>
                  <a:cxn ang="0">
                    <a:pos x="768" y="2176"/>
                  </a:cxn>
                  <a:cxn ang="0">
                    <a:pos x="720" y="2224"/>
                  </a:cxn>
                  <a:cxn ang="0">
                    <a:pos x="768" y="2368"/>
                  </a:cxn>
                </a:cxnLst>
                <a:rect l="0" t="0" r="r" b="b"/>
                <a:pathLst>
                  <a:path w="776" h="2368">
                    <a:moveTo>
                      <a:pt x="0" y="64"/>
                    </a:moveTo>
                    <a:cubicBezTo>
                      <a:pt x="112" y="32"/>
                      <a:pt x="224" y="0"/>
                      <a:pt x="240" y="16"/>
                    </a:cubicBezTo>
                    <a:cubicBezTo>
                      <a:pt x="256" y="32"/>
                      <a:pt x="80" y="136"/>
                      <a:pt x="96" y="160"/>
                    </a:cubicBezTo>
                    <a:cubicBezTo>
                      <a:pt x="112" y="184"/>
                      <a:pt x="320" y="136"/>
                      <a:pt x="336" y="160"/>
                    </a:cubicBezTo>
                    <a:cubicBezTo>
                      <a:pt x="352" y="184"/>
                      <a:pt x="184" y="272"/>
                      <a:pt x="192" y="304"/>
                    </a:cubicBezTo>
                    <a:cubicBezTo>
                      <a:pt x="200" y="336"/>
                      <a:pt x="368" y="328"/>
                      <a:pt x="384" y="352"/>
                    </a:cubicBezTo>
                    <a:cubicBezTo>
                      <a:pt x="400" y="376"/>
                      <a:pt x="272" y="424"/>
                      <a:pt x="288" y="448"/>
                    </a:cubicBezTo>
                    <a:cubicBezTo>
                      <a:pt x="304" y="472"/>
                      <a:pt x="464" y="472"/>
                      <a:pt x="480" y="496"/>
                    </a:cubicBezTo>
                    <a:cubicBezTo>
                      <a:pt x="496" y="520"/>
                      <a:pt x="376" y="568"/>
                      <a:pt x="384" y="592"/>
                    </a:cubicBezTo>
                    <a:cubicBezTo>
                      <a:pt x="392" y="616"/>
                      <a:pt x="512" y="616"/>
                      <a:pt x="528" y="640"/>
                    </a:cubicBezTo>
                    <a:cubicBezTo>
                      <a:pt x="544" y="664"/>
                      <a:pt x="472" y="704"/>
                      <a:pt x="480" y="736"/>
                    </a:cubicBezTo>
                    <a:cubicBezTo>
                      <a:pt x="488" y="768"/>
                      <a:pt x="560" y="800"/>
                      <a:pt x="576" y="832"/>
                    </a:cubicBezTo>
                    <a:cubicBezTo>
                      <a:pt x="592" y="864"/>
                      <a:pt x="560" y="888"/>
                      <a:pt x="576" y="928"/>
                    </a:cubicBezTo>
                    <a:cubicBezTo>
                      <a:pt x="592" y="968"/>
                      <a:pt x="664" y="1024"/>
                      <a:pt x="672" y="1072"/>
                    </a:cubicBezTo>
                    <a:cubicBezTo>
                      <a:pt x="680" y="1120"/>
                      <a:pt x="616" y="1176"/>
                      <a:pt x="624" y="1216"/>
                    </a:cubicBezTo>
                    <a:cubicBezTo>
                      <a:pt x="632" y="1256"/>
                      <a:pt x="712" y="1272"/>
                      <a:pt x="720" y="1312"/>
                    </a:cubicBezTo>
                    <a:cubicBezTo>
                      <a:pt x="728" y="1352"/>
                      <a:pt x="672" y="1408"/>
                      <a:pt x="672" y="1456"/>
                    </a:cubicBezTo>
                    <a:cubicBezTo>
                      <a:pt x="672" y="1504"/>
                      <a:pt x="720" y="1560"/>
                      <a:pt x="720" y="1600"/>
                    </a:cubicBezTo>
                    <a:cubicBezTo>
                      <a:pt x="720" y="1640"/>
                      <a:pt x="664" y="1656"/>
                      <a:pt x="672" y="1696"/>
                    </a:cubicBezTo>
                    <a:cubicBezTo>
                      <a:pt x="680" y="1736"/>
                      <a:pt x="760" y="1792"/>
                      <a:pt x="768" y="1840"/>
                    </a:cubicBezTo>
                    <a:cubicBezTo>
                      <a:pt x="776" y="1888"/>
                      <a:pt x="720" y="1928"/>
                      <a:pt x="720" y="1984"/>
                    </a:cubicBezTo>
                    <a:cubicBezTo>
                      <a:pt x="720" y="2040"/>
                      <a:pt x="768" y="2136"/>
                      <a:pt x="768" y="2176"/>
                    </a:cubicBezTo>
                    <a:cubicBezTo>
                      <a:pt x="768" y="2216"/>
                      <a:pt x="720" y="2192"/>
                      <a:pt x="720" y="2224"/>
                    </a:cubicBezTo>
                    <a:cubicBezTo>
                      <a:pt x="720" y="2256"/>
                      <a:pt x="744" y="2312"/>
                      <a:pt x="768" y="2368"/>
                    </a:cubicBezTo>
                  </a:path>
                </a:pathLst>
              </a:custGeom>
              <a:noFill/>
              <a:ln w="9525">
                <a:solidFill>
                  <a:schemeClr val="accent2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ru-RU"/>
              </a:p>
            </p:txBody>
          </p:sp>
        </p:grpSp>
      </p:grpSp>
      <p:sp>
        <p:nvSpPr>
          <p:cNvPr id="25737" name="Rectangle 137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1625"/>
            <a:ext cx="7772400" cy="1462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5738" name="Rectangle 138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5739" name="Rectangle 139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ru-RU"/>
          </a:p>
        </p:txBody>
      </p:sp>
      <p:sp>
        <p:nvSpPr>
          <p:cNvPr id="25740" name="Rectangle 140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ru-RU"/>
          </a:p>
        </p:txBody>
      </p:sp>
      <p:sp>
        <p:nvSpPr>
          <p:cNvPr id="25741" name="Rectangle 141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ABCCD4F6-3124-4E56-A5C4-4487A7D2E1DE}" type="slidenum">
              <a:rPr lang="ru-RU"/>
              <a:pPr/>
              <a:t>‹#›</a:t>
            </a:fld>
            <a:endParaRPr lang="ru-RU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71" r:id="rId1"/>
    <p:sldLayoutId id="2147483672" r:id="rId2"/>
    <p:sldLayoutId id="2147483673" r:id="rId3"/>
    <p:sldLayoutId id="2147483674" r:id="rId4"/>
    <p:sldLayoutId id="2147483675" r:id="rId5"/>
    <p:sldLayoutId id="2147483676" r:id="rId6"/>
    <p:sldLayoutId id="2147483677" r:id="rId7"/>
    <p:sldLayoutId id="2147483678" r:id="rId8"/>
    <p:sldLayoutId id="2147483679" r:id="rId9"/>
    <p:sldLayoutId id="2147483680" r:id="rId10"/>
    <p:sldLayoutId id="214748368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 Black" pitchFamily="34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hlink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folHlink"/>
        </a:buClr>
        <a:buChar char="•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−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Font typeface="Times New Roman" pitchFamily="18" charset="0"/>
        <a:buChar char="–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Text Box 4"/>
          <p:cNvSpPr txBox="1">
            <a:spLocks noChangeArrowheads="1"/>
          </p:cNvSpPr>
          <p:nvPr/>
        </p:nvSpPr>
        <p:spPr bwMode="auto">
          <a:xfrm>
            <a:off x="468313" y="2860675"/>
            <a:ext cx="66675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ru-RU"/>
          </a:p>
        </p:txBody>
      </p:sp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87313" y="3508375"/>
            <a:ext cx="8501062" cy="210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ru-RU">
                <a:solidFill>
                  <a:srgbClr val="FFFF00"/>
                </a:solidFill>
              </a:rPr>
              <a:t>Дети</a:t>
            </a:r>
          </a:p>
          <a:p>
            <a:r>
              <a:rPr lang="ru-RU">
                <a:solidFill>
                  <a:srgbClr val="FFFF00"/>
                </a:solidFill>
              </a:rPr>
              <a:t>       Великой Отечественной</a:t>
            </a:r>
          </a:p>
          <a:p>
            <a:r>
              <a:rPr lang="ru-RU">
                <a:solidFill>
                  <a:srgbClr val="FFFF00"/>
                </a:solidFill>
              </a:rPr>
              <a:t>                                    войны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357290" y="2928934"/>
            <a:ext cx="6000792" cy="14465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9 мая – День</a:t>
            </a:r>
          </a:p>
          <a:p>
            <a:pPr algn="ctr"/>
            <a:r>
              <a:rPr lang="ru-RU" dirty="0" smtClean="0"/>
              <a:t>Победы         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2" name="Picture 4" descr="Дети во времена Великой Отечественной Войны (24 фото) 2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0" y="285728"/>
            <a:ext cx="9144000" cy="65722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6" name="Picture 4" descr="Дети во времена Великой Отечественной Войны (24 фото) 3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28596" y="190500"/>
            <a:ext cx="6643734" cy="5738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4" name="Picture 4" descr="Дети во времена Великой Отечественной Войны (24 фото) 5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258888" y="1196975"/>
            <a:ext cx="6121400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4" name="Picture 4" descr="Дети во времена Великой Отечественной Войны (24 фото) 2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187450" y="908050"/>
            <a:ext cx="6480175" cy="4752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00" name="Picture 4" descr="Дети во времена Великой Отечественной Войны (24 фото) 4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692275" y="115888"/>
            <a:ext cx="4905375" cy="6742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8" name="Picture 4" descr="Дети во времена Великой Отечественной Войны (24 фото) 6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2988" y="981075"/>
            <a:ext cx="6265862" cy="5040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2" name="Picture 4" descr="Дети во времена Великой Отечественной Войны (24 фото) 8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1042988" y="836613"/>
            <a:ext cx="6553200" cy="4897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http://boombob.ru/img/picture/May/13/f49f7781270ea5a73b133e3cc0f8b7b4/mini_5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8436207" cy="6606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Салют">
  <a:themeElements>
    <a:clrScheme name="Салют 1">
      <a:dk1>
        <a:srgbClr val="AF273E"/>
      </a:dk1>
      <a:lt1>
        <a:srgbClr val="FFCC00"/>
      </a:lt1>
      <a:dk2>
        <a:srgbClr val="000000"/>
      </a:dk2>
      <a:lt2>
        <a:srgbClr val="FFFFFF"/>
      </a:lt2>
      <a:accent1>
        <a:srgbClr val="FF8B17"/>
      </a:accent1>
      <a:accent2>
        <a:srgbClr val="FFE103"/>
      </a:accent2>
      <a:accent3>
        <a:srgbClr val="AAAAAA"/>
      </a:accent3>
      <a:accent4>
        <a:srgbClr val="DAAE00"/>
      </a:accent4>
      <a:accent5>
        <a:srgbClr val="FFC4AB"/>
      </a:accent5>
      <a:accent6>
        <a:srgbClr val="E7CC02"/>
      </a:accent6>
      <a:hlink>
        <a:srgbClr val="FF3399"/>
      </a:hlink>
      <a:folHlink>
        <a:srgbClr val="FE1F08"/>
      </a:folHlink>
    </a:clrScheme>
    <a:fontScheme name="Салют">
      <a:majorFont>
        <a:latin typeface="Arial Black"/>
        <a:ea typeface=""/>
        <a:cs typeface="Arial"/>
      </a:majorFont>
      <a:minorFont>
        <a:latin typeface="Arial Black"/>
        <a:ea typeface=""/>
        <a:cs typeface="Arial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Салют 1">
        <a:dk1>
          <a:srgbClr val="AF273E"/>
        </a:dk1>
        <a:lt1>
          <a:srgbClr val="FFCC00"/>
        </a:lt1>
        <a:dk2>
          <a:srgbClr val="000000"/>
        </a:dk2>
        <a:lt2>
          <a:srgbClr val="FFFFFF"/>
        </a:lt2>
        <a:accent1>
          <a:srgbClr val="FF8B17"/>
        </a:accent1>
        <a:accent2>
          <a:srgbClr val="FFE103"/>
        </a:accent2>
        <a:accent3>
          <a:srgbClr val="AAAAAA"/>
        </a:accent3>
        <a:accent4>
          <a:srgbClr val="DAAE00"/>
        </a:accent4>
        <a:accent5>
          <a:srgbClr val="FFC4AB"/>
        </a:accent5>
        <a:accent6>
          <a:srgbClr val="E7CC02"/>
        </a:accent6>
        <a:hlink>
          <a:srgbClr val="FF3399"/>
        </a:hlink>
        <a:folHlink>
          <a:srgbClr val="FE1F08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2">
        <a:dk1>
          <a:srgbClr val="0000A4"/>
        </a:dk1>
        <a:lt1>
          <a:srgbClr val="CCFFFF"/>
        </a:lt1>
        <a:dk2>
          <a:srgbClr val="000066"/>
        </a:dk2>
        <a:lt2>
          <a:srgbClr val="00FFFF"/>
        </a:lt2>
        <a:accent1>
          <a:srgbClr val="51B2E3"/>
        </a:accent1>
        <a:accent2>
          <a:srgbClr val="04E8AC"/>
        </a:accent2>
        <a:accent3>
          <a:srgbClr val="AAAAB8"/>
        </a:accent3>
        <a:accent4>
          <a:srgbClr val="AEDADA"/>
        </a:accent4>
        <a:accent5>
          <a:srgbClr val="B3D5EF"/>
        </a:accent5>
        <a:accent6>
          <a:srgbClr val="03D29B"/>
        </a:accent6>
        <a:hlink>
          <a:srgbClr val="FF3399"/>
        </a:hlink>
        <a:folHlink>
          <a:srgbClr val="8F5FD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3">
        <a:dk1>
          <a:srgbClr val="9F237F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FF03E7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E702D1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4">
        <a:dk1>
          <a:srgbClr val="00603B"/>
        </a:dk1>
        <a:lt1>
          <a:srgbClr val="FFCC00"/>
        </a:lt1>
        <a:dk2>
          <a:srgbClr val="000000"/>
        </a:dk2>
        <a:lt2>
          <a:srgbClr val="FFFFFF"/>
        </a:lt2>
        <a:accent1>
          <a:srgbClr val="39A6DD"/>
        </a:accent1>
        <a:accent2>
          <a:srgbClr val="07FB18"/>
        </a:accent2>
        <a:accent3>
          <a:srgbClr val="AAAAAA"/>
        </a:accent3>
        <a:accent4>
          <a:srgbClr val="DAAE00"/>
        </a:accent4>
        <a:accent5>
          <a:srgbClr val="AED0EB"/>
        </a:accent5>
        <a:accent6>
          <a:srgbClr val="06E315"/>
        </a:accent6>
        <a:hlink>
          <a:srgbClr val="FF3399"/>
        </a:hlink>
        <a:folHlink>
          <a:srgbClr val="753BC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5">
        <a:dk1>
          <a:srgbClr val="FF6600"/>
        </a:dk1>
        <a:lt1>
          <a:srgbClr val="FFFFFF"/>
        </a:lt1>
        <a:dk2>
          <a:srgbClr val="003366"/>
        </a:dk2>
        <a:lt2>
          <a:srgbClr val="FFFFFF"/>
        </a:lt2>
        <a:accent1>
          <a:srgbClr val="FF99FF"/>
        </a:accent1>
        <a:accent2>
          <a:srgbClr val="FFFF99"/>
        </a:accent2>
        <a:accent3>
          <a:srgbClr val="AAADB8"/>
        </a:accent3>
        <a:accent4>
          <a:srgbClr val="DADADA"/>
        </a:accent4>
        <a:accent5>
          <a:srgbClr val="FFCAFF"/>
        </a:accent5>
        <a:accent6>
          <a:srgbClr val="E7E78A"/>
        </a:accent6>
        <a:hlink>
          <a:srgbClr val="FF3399"/>
        </a:hlink>
        <a:folHlink>
          <a:srgbClr val="FF99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Салют 6">
        <a:dk1>
          <a:srgbClr val="000000"/>
        </a:dk1>
        <a:lt1>
          <a:srgbClr val="FFFFFF"/>
        </a:lt1>
        <a:dk2>
          <a:srgbClr val="993366"/>
        </a:dk2>
        <a:lt2>
          <a:srgbClr val="CCFFFF"/>
        </a:lt2>
        <a:accent1>
          <a:srgbClr val="CCECFF"/>
        </a:accent1>
        <a:accent2>
          <a:srgbClr val="FFFF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E7E78A"/>
        </a:accent6>
        <a:hlink>
          <a:srgbClr val="FFCCFF"/>
        </a:hlink>
        <a:folHlink>
          <a:srgbClr val="FFCCCC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Fireworks</Template>
  <TotalTime>33</TotalTime>
  <Words>20</Words>
  <Application>Microsoft Office PowerPoint</Application>
  <PresentationFormat>Экран (4:3)</PresentationFormat>
  <Paragraphs>14</Paragraphs>
  <Slides>10</Slides>
  <Notes>9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Салют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6</cp:revision>
  <dcterms:created xsi:type="dcterms:W3CDTF">2009-05-06T16:09:39Z</dcterms:created>
  <dcterms:modified xsi:type="dcterms:W3CDTF">2016-04-17T12:02:18Z</dcterms:modified>
</cp:coreProperties>
</file>