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4" r:id="rId2"/>
    <p:sldId id="288" r:id="rId3"/>
    <p:sldId id="282" r:id="rId4"/>
    <p:sldId id="284" r:id="rId5"/>
    <p:sldId id="285" r:id="rId6"/>
    <p:sldId id="286" r:id="rId7"/>
    <p:sldId id="289" r:id="rId8"/>
    <p:sldId id="290" r:id="rId9"/>
    <p:sldId id="292" r:id="rId10"/>
    <p:sldId id="293" r:id="rId11"/>
    <p:sldId id="29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1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99FF"/>
    <a:srgbClr val="FF9999"/>
    <a:srgbClr val="1C1C1C"/>
    <a:srgbClr val="CC99FF"/>
    <a:srgbClr val="CC0000"/>
    <a:srgbClr val="CCCCFF"/>
    <a:srgbClr val="FF33CC"/>
    <a:srgbClr val="1111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52" autoAdjust="0"/>
    <p:restoredTop sz="94660"/>
  </p:normalViewPr>
  <p:slideViewPr>
    <p:cSldViewPr>
      <p:cViewPr varScale="1">
        <p:scale>
          <a:sx n="103" d="100"/>
          <a:sy n="103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9EFF-327F-4A8D-AC1E-CF92E5E83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B9B7-60A7-4DDF-B944-050A29DDF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09FDB-4693-48CF-BC1E-648220DF0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2E6CE-12F5-4E6E-9DD8-FC628C5E8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8B9D-6D26-4743-9998-462A91C75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7C1A-B130-4157-9427-272491E17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F549-6E66-42A4-A14A-14BF2977B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7F9D-BB46-467B-923B-AFC0CD620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3813-38A1-465B-802F-38EB592CC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6964-3C0C-448D-BD0C-9847021AD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0516-D66E-4BBC-8ED8-6B26E1BA3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27128-DCEB-4100-96D6-51428790C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5477F-E5DC-4F4F-BB91-6DB155A59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8787-DB7C-41F1-803D-19CDDBB0B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2CAC-1AA7-4ECA-B303-530A40DCC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2458B-ED80-444B-9E63-B8A3C36E0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2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2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EE2ADFB-915B-4D46-93A8-FAB866860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1" grpId="0"/>
      <p:bldP spid="823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3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3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3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2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676400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FFFF00"/>
                </a:solidFill>
              </a:rPr>
              <a:t>12 апреля- день космонавтики.</a:t>
            </a:r>
          </a:p>
        </p:txBody>
      </p:sp>
      <p:pic>
        <p:nvPicPr>
          <p:cNvPr id="2" name="Picture 2" descr="http://spacenews.com/wp-content/uploads/2014/09/Ariane5ME_ESADDucr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500726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  ПЛАНЕТЫ</a:t>
            </a:r>
            <a:endParaRPr lang="ru-RU" dirty="0"/>
          </a:p>
        </p:txBody>
      </p:sp>
      <p:pic>
        <p:nvPicPr>
          <p:cNvPr id="10" name="Picture 6" descr="Солнечная систем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500174"/>
            <a:ext cx="7143800" cy="49339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CC0000"/>
                </a:solidFill>
              </a:rPr>
              <a:t>12 апреля 1961года</a:t>
            </a:r>
            <a:r>
              <a:rPr lang="ru-RU" sz="4000" b="1" i="1" smtClean="0">
                <a:solidFill>
                  <a:srgbClr val="CCCCFF"/>
                </a:solidFill>
              </a:rPr>
              <a:t> состоялся </a:t>
            </a:r>
            <a:r>
              <a:rPr lang="ru-RU" sz="4000" b="1" i="1" smtClean="0">
                <a:solidFill>
                  <a:srgbClr val="CC0000"/>
                </a:solidFill>
              </a:rPr>
              <a:t>первый полёт в космос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19600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u="sng" smtClean="0">
                <a:solidFill>
                  <a:srgbClr val="CC99FF"/>
                </a:solidFill>
              </a:rPr>
              <a:t>Юрий Алексеевич Гагарин</a:t>
            </a:r>
            <a:r>
              <a:rPr lang="ru-RU" sz="2800" smtClean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rgbClr val="1C1C1C"/>
                </a:solidFill>
              </a:rPr>
              <a:t>на космическом корабле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rgbClr val="1C1C1C"/>
                </a:solidFill>
              </a:rPr>
              <a:t>« ВОСТОК»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rgbClr val="1C1C1C"/>
                </a:solidFill>
              </a:rPr>
              <a:t>облетел</a:t>
            </a:r>
            <a:r>
              <a:rPr lang="ru-RU" sz="2800" smtClean="0"/>
              <a:t> </a:t>
            </a:r>
            <a:r>
              <a:rPr lang="ru-RU" sz="2800" b="1" i="1" smtClean="0">
                <a:solidFill>
                  <a:srgbClr val="1C1C1C"/>
                </a:solidFill>
              </a:rPr>
              <a:t>вокруг Земли за 108 минут.</a:t>
            </a:r>
          </a:p>
        </p:txBody>
      </p:sp>
      <p:pic>
        <p:nvPicPr>
          <p:cNvPr id="22532" name="Picture 10" descr="восто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447800"/>
            <a:ext cx="3581400" cy="2341563"/>
          </a:xfrm>
          <a:noFill/>
        </p:spPr>
      </p:pic>
      <p:pic>
        <p:nvPicPr>
          <p:cNvPr id="22533" name="Picture 11" descr="гагарин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3941763"/>
            <a:ext cx="2971800" cy="2687637"/>
          </a:xfr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9999FF"/>
                </a:solidFill>
              </a:rPr>
              <a:t>12 апреля- день космонавтики</a:t>
            </a:r>
            <a:endParaRPr lang="ru-RU" sz="4000" dirty="0">
              <a:solidFill>
                <a:srgbClr val="9999FF"/>
              </a:solidFill>
            </a:endParaRPr>
          </a:p>
        </p:txBody>
      </p:sp>
      <p:pic>
        <p:nvPicPr>
          <p:cNvPr id="22533" name="Picture 5" descr="C:\Users\user\AppData\Local\Microsoft\Windows\Temporary Internet Files\Content.IE5\VPC6EJK6\300px-Памятник_Гагарину_(Москва,_Ленинский_проспект)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421484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525488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Голубая</a:t>
            </a:r>
            <a:r>
              <a:rPr lang="ru-RU" dirty="0" smtClean="0"/>
              <a:t> планета - Земля</a:t>
            </a:r>
            <a:endParaRPr lang="ru-RU" dirty="0"/>
          </a:p>
        </p:txBody>
      </p:sp>
      <p:pic>
        <p:nvPicPr>
          <p:cNvPr id="43010" name="Picture 2" descr="C:\Users\user\AppData\Local\Microsoft\Windows\Temporary Internet Files\Content.IE5\VPC6EJK6\VDE_Eclips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500858" cy="5429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  ПЛАНЕТЫ</a:t>
            </a:r>
            <a:endParaRPr lang="ru-RU" dirty="0"/>
          </a:p>
        </p:txBody>
      </p:sp>
      <p:pic>
        <p:nvPicPr>
          <p:cNvPr id="10" name="Picture 6" descr="Солнечная систем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500174"/>
            <a:ext cx="7143800" cy="49339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вене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85992"/>
            <a:ext cx="44291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642918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Венера – самая близкая планета к Земле. </a:t>
            </a:r>
            <a:endParaRPr lang="ru-RU" sz="2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маленькая планета</a:t>
            </a:r>
            <a:br>
              <a:rPr lang="ru-RU" dirty="0" smtClean="0"/>
            </a:br>
            <a:r>
              <a:rPr lang="ru-RU" dirty="0" smtClean="0"/>
              <a:t>ПЛУТОН</a:t>
            </a:r>
            <a:endParaRPr lang="ru-RU" dirty="0"/>
          </a:p>
        </p:txBody>
      </p:sp>
      <p:pic>
        <p:nvPicPr>
          <p:cNvPr id="45059" name="Picture 3" descr="C:\Users\user\AppData\Local\Microsoft\Windows\Temporary Internet Files\Content.IE5\96STGE0G\Plu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5747887" cy="46400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большая планета</a:t>
            </a:r>
            <a:br>
              <a:rPr lang="ru-RU" dirty="0" smtClean="0"/>
            </a:br>
            <a:r>
              <a:rPr lang="ru-RU" dirty="0" smtClean="0"/>
              <a:t>ЮПИТЕР</a:t>
            </a:r>
            <a:endParaRPr lang="ru-RU" dirty="0"/>
          </a:p>
        </p:txBody>
      </p:sp>
      <p:pic>
        <p:nvPicPr>
          <p:cNvPr id="46082" name="Picture 2" descr="C:\Users\user\AppData\Local\Microsoft\Windows\Temporary Internet Files\Content.IE5\VPC6EJK6\jupiter_gany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857364"/>
            <a:ext cx="5143536" cy="45307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9999FF"/>
                </a:solidFill>
              </a:rPr>
              <a:t>12 апреля- день космонавтики</a:t>
            </a:r>
            <a:endParaRPr lang="ru-RU" sz="4000" dirty="0">
              <a:solidFill>
                <a:srgbClr val="9999FF"/>
              </a:solidFill>
            </a:endParaRPr>
          </a:p>
        </p:txBody>
      </p:sp>
      <p:pic>
        <p:nvPicPr>
          <p:cNvPr id="22533" name="Picture 5" descr="C:\Users\user\AppData\Local\Microsoft\Windows\Temporary Internet Files\Content.IE5\VPC6EJK6\300px-Памятник_Гагарину_(Москва,_Ленинский_проспект)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421484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5254886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selennaya_lukina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vselennaya_lukina</Template>
  <TotalTime>82</TotalTime>
  <Words>60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vselennaya_lukina</vt:lpstr>
      <vt:lpstr>12 апреля- день космонавтики.</vt:lpstr>
      <vt:lpstr>12 апреля 1961года состоялся первый полёт в космос</vt:lpstr>
      <vt:lpstr>12 апреля- день космонавтики</vt:lpstr>
      <vt:lpstr>Голубая планета - Земля</vt:lpstr>
      <vt:lpstr>ВСЕ   ПЛАНЕТЫ</vt:lpstr>
      <vt:lpstr>Слайд 6</vt:lpstr>
      <vt:lpstr>Самая маленькая планета ПЛУТОН</vt:lpstr>
      <vt:lpstr>Самая большая планета ЮПИТЕР</vt:lpstr>
      <vt:lpstr>12 апреля- день космонавтики</vt:lpstr>
      <vt:lpstr>Слайд 10</vt:lpstr>
      <vt:lpstr>ВСЕ   ПЛАНЕТЫ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ВСЕЛЕННАЯ, или      КОСМОС</dc:title>
  <dc:creator>Admin</dc:creator>
  <cp:lastModifiedBy>Дмитрий Каленюк</cp:lastModifiedBy>
  <cp:revision>10</cp:revision>
  <cp:lastPrinted>1601-01-01T00:00:00Z</cp:lastPrinted>
  <dcterms:created xsi:type="dcterms:W3CDTF">2011-11-27T10:27:28Z</dcterms:created>
  <dcterms:modified xsi:type="dcterms:W3CDTF">2007-01-01T21:54:33Z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