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67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E16C5-2721-4425-AFE5-C32C03E00FF0}" type="datetimeFigureOut">
              <a:rPr lang="ru-RU" smtClean="0"/>
              <a:t>02.11.2013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5368-0771-4E92-A4EC-FD591D13BDE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  <p:transition advClick="0" advTm="15000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E16C5-2721-4425-AFE5-C32C03E00FF0}" type="datetimeFigureOut">
              <a:rPr lang="ru-RU" smtClean="0"/>
              <a:t>02.11.2013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5368-0771-4E92-A4EC-FD591D13BD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advClick="0" advTm="15000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E16C5-2721-4425-AFE5-C32C03E00FF0}" type="datetimeFigureOut">
              <a:rPr lang="ru-RU" smtClean="0"/>
              <a:t>02.11.2013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5368-0771-4E92-A4EC-FD591D13BD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advClick="0" advTm="15000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E16C5-2721-4425-AFE5-C32C03E00FF0}" type="datetimeFigureOut">
              <a:rPr lang="ru-RU" smtClean="0"/>
              <a:t>02.11.2013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5368-0771-4E92-A4EC-FD591D13BD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advClick="0" advTm="15000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E16C5-2721-4425-AFE5-C32C03E00FF0}" type="datetimeFigureOut">
              <a:rPr lang="ru-RU" smtClean="0"/>
              <a:t>02.11.2013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99A5368-0771-4E92-A4EC-FD591D13BDE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 advTm="15000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E16C5-2721-4425-AFE5-C32C03E00FF0}" type="datetimeFigureOut">
              <a:rPr lang="ru-RU" smtClean="0"/>
              <a:t>02.11.2013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5368-0771-4E92-A4EC-FD591D13BD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advClick="0" advTm="15000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E16C5-2721-4425-AFE5-C32C03E00FF0}" type="datetimeFigureOut">
              <a:rPr lang="ru-RU" smtClean="0"/>
              <a:t>02.11.2013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5368-0771-4E92-A4EC-FD591D13BD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advClick="0" advTm="15000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E16C5-2721-4425-AFE5-C32C03E00FF0}" type="datetimeFigureOut">
              <a:rPr lang="ru-RU" smtClean="0"/>
              <a:t>02.11.2013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5368-0771-4E92-A4EC-FD591D13BD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advClick="0" advTm="15000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E16C5-2721-4425-AFE5-C32C03E00FF0}" type="datetimeFigureOut">
              <a:rPr lang="ru-RU" smtClean="0"/>
              <a:t>02.11.2013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5368-0771-4E92-A4EC-FD591D13BD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advClick="0" advTm="15000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E16C5-2721-4425-AFE5-C32C03E00FF0}" type="datetimeFigureOut">
              <a:rPr lang="ru-RU" smtClean="0"/>
              <a:t>02.11.2013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5368-0771-4E92-A4EC-FD591D13BD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advClick="0" advTm="15000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E16C5-2721-4425-AFE5-C32C03E00FF0}" type="datetimeFigureOut">
              <a:rPr lang="ru-RU" smtClean="0"/>
              <a:t>02.11.2013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5368-0771-4E92-A4EC-FD591D13BD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advClick="0" advTm="15000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8DE16C5-2721-4425-AFE5-C32C03E00FF0}" type="datetimeFigureOut">
              <a:rPr lang="ru-RU" smtClean="0"/>
              <a:t>02.11.2013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99A5368-0771-4E92-A4EC-FD591D13BDE6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advClick="0" advTm="15000">
    <p:dissolve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Дидактическая игра «из какой сказки?»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714884"/>
            <a:ext cx="6400800" cy="1428760"/>
          </a:xfrm>
        </p:spPr>
        <p:txBody>
          <a:bodyPr/>
          <a:lstStyle/>
          <a:p>
            <a:r>
              <a:rPr lang="ru-RU" dirty="0" smtClean="0"/>
              <a:t>Составитель Марченко Юлия Евгеньевна </a:t>
            </a:r>
            <a:endParaRPr lang="ru-RU" dirty="0"/>
          </a:p>
        </p:txBody>
      </p:sp>
    </p:spTree>
  </p:cSld>
  <p:clrMapOvr>
    <a:masterClrMapping/>
  </p:clrMapOvr>
  <p:transition advClick="0" advTm="15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6847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Бедный принц, горшочек, трещотка, фрейлины, принцесса.</a:t>
            </a:r>
            <a:br>
              <a:rPr lang="ru-RU" dirty="0" smtClean="0">
                <a:solidFill>
                  <a:srgbClr val="FFFF00"/>
                </a:solidFill>
              </a:rPr>
            </a:br>
            <a:r>
              <a:rPr lang="ru-RU" dirty="0" smtClean="0">
                <a:solidFill>
                  <a:srgbClr val="FFFF00"/>
                </a:solidFill>
              </a:rPr>
              <a:t>«Свинопас».</a:t>
            </a:r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9218" name="Picture 2" descr="C:\Users\Администратор\Desktop\Новая папка\i (4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14480" y="2285992"/>
            <a:ext cx="6143668" cy="4143404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5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Утки, лебеди, курица, кот.</a:t>
            </a:r>
            <a:br>
              <a:rPr lang="ru-RU" dirty="0" smtClean="0">
                <a:solidFill>
                  <a:srgbClr val="FFFF00"/>
                </a:solidFill>
              </a:rPr>
            </a:br>
            <a:r>
              <a:rPr lang="ru-RU" dirty="0" smtClean="0">
                <a:solidFill>
                  <a:srgbClr val="FFFF00"/>
                </a:solidFill>
              </a:rPr>
              <a:t>«Гадкий утёнок».</a:t>
            </a:r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8194" name="Picture 2" descr="C:\Users\Администратор\Desktop\Новая папка\i (2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3108" y="1785926"/>
            <a:ext cx="5214974" cy="4572032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5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7160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Ведьма, собаки, принцесса, солдат. </a:t>
            </a:r>
            <a:br>
              <a:rPr lang="ru-RU" dirty="0" smtClean="0">
                <a:solidFill>
                  <a:srgbClr val="FFFF00"/>
                </a:solidFill>
              </a:rPr>
            </a:br>
            <a:r>
              <a:rPr lang="ru-RU" dirty="0" smtClean="0">
                <a:solidFill>
                  <a:srgbClr val="FFFF00"/>
                </a:solidFill>
              </a:rPr>
              <a:t>«Огниво».</a:t>
            </a:r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10242" name="Picture 2" descr="C:\Users\Администратор\Desktop\Новая папка\3497163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85984" y="1571612"/>
            <a:ext cx="4357718" cy="5000660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5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000240"/>
          </a:xfrm>
        </p:spPr>
        <p:txBody>
          <a:bodyPr>
            <a:normAutofit fontScale="90000"/>
          </a:bodyPr>
          <a:lstStyle/>
          <a:p>
            <a:r>
              <a:rPr lang="ru-RU" b="0" dirty="0" smtClean="0"/>
              <a:t/>
            </a:r>
            <a:br>
              <a:rPr lang="ru-RU" b="0" dirty="0" smtClean="0"/>
            </a:br>
            <a:r>
              <a:rPr lang="ru-RU" b="0" dirty="0" smtClean="0">
                <a:solidFill>
                  <a:srgbClr val="FFFF00"/>
                </a:solidFill>
                <a:latin typeface="+mn-lt"/>
              </a:rPr>
              <a:t>Маленькая разбойница, северный олень, советник.</a:t>
            </a:r>
            <a:br>
              <a:rPr lang="ru-RU" b="0" dirty="0" smtClean="0">
                <a:solidFill>
                  <a:srgbClr val="FFFF00"/>
                </a:solidFill>
                <a:latin typeface="+mn-lt"/>
              </a:rPr>
            </a:br>
            <a:r>
              <a:rPr lang="ru-RU" b="0" dirty="0" smtClean="0">
                <a:solidFill>
                  <a:srgbClr val="FFFF00"/>
                </a:solidFill>
                <a:latin typeface="+mn-lt"/>
              </a:rPr>
              <a:t>«Снежная королева»</a:t>
            </a:r>
            <a:r>
              <a:rPr lang="ru-RU" b="0" dirty="0" smtClean="0"/>
              <a:t/>
            </a:r>
            <a:br>
              <a:rPr lang="ru-RU" b="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026" name="Picture 2" descr="C:\Users\Администратор\Desktop\Новая папка\x_87fb978a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90750" y="1663700"/>
            <a:ext cx="4762500" cy="4581525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5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71448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Тюфяк, пуховики, принцесса, горошина.</a:t>
            </a:r>
            <a:br>
              <a:rPr lang="ru-RU" dirty="0" smtClean="0">
                <a:solidFill>
                  <a:srgbClr val="FFFF00"/>
                </a:solidFill>
              </a:rPr>
            </a:br>
            <a:r>
              <a:rPr lang="ru-RU" dirty="0" smtClean="0">
                <a:solidFill>
                  <a:srgbClr val="FFFF00"/>
                </a:solidFill>
              </a:rPr>
              <a:t>«Принцесса на горошине».</a:t>
            </a:r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2050" name="Picture 2" descr="C:\Users\Администратор\Desktop\Новая папка\x_356c5a9f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85918" y="1928802"/>
            <a:ext cx="6215106" cy="4929198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5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Жабы, жуки, ласточка, крот.</a:t>
            </a:r>
            <a:br>
              <a:rPr lang="ru-RU" dirty="0" smtClean="0">
                <a:solidFill>
                  <a:srgbClr val="FFFF00"/>
                </a:solidFill>
              </a:rPr>
            </a:br>
            <a:r>
              <a:rPr lang="ru-RU" dirty="0" smtClean="0">
                <a:solidFill>
                  <a:srgbClr val="FFFF00"/>
                </a:solidFill>
              </a:rPr>
              <a:t>«</a:t>
            </a:r>
            <a:r>
              <a:rPr lang="ru-RU" dirty="0" err="1" smtClean="0">
                <a:solidFill>
                  <a:srgbClr val="FFFF00"/>
                </a:solidFill>
              </a:rPr>
              <a:t>Дюймовочка</a:t>
            </a:r>
            <a:r>
              <a:rPr lang="ru-RU" dirty="0" smtClean="0">
                <a:solidFill>
                  <a:srgbClr val="FFFF00"/>
                </a:solidFill>
              </a:rPr>
              <a:t>»</a:t>
            </a:r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3074" name="Picture 2" descr="C:\Users\Администратор\Desktop\Новая папка\x_bdcab413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28794" y="1600200"/>
            <a:ext cx="5072098" cy="4972072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5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92880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Принц, морская ведьма, морская пена, немая девушка.</a:t>
            </a:r>
            <a:br>
              <a:rPr lang="ru-RU" dirty="0" smtClean="0">
                <a:solidFill>
                  <a:srgbClr val="FFFF00"/>
                </a:solidFill>
              </a:rPr>
            </a:br>
            <a:r>
              <a:rPr lang="ru-RU" dirty="0" smtClean="0">
                <a:solidFill>
                  <a:srgbClr val="FFFF00"/>
                </a:solidFill>
              </a:rPr>
              <a:t>«Русалочка»</a:t>
            </a:r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6146" name="Picture 2" descr="C:\Users\Администратор\Desktop\Новая папка\i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71736" y="2285992"/>
            <a:ext cx="3643338" cy="4071966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5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Король, двое обманщиков, придворные.</a:t>
            </a:r>
            <a:br>
              <a:rPr lang="ru-RU" dirty="0" smtClean="0">
                <a:solidFill>
                  <a:srgbClr val="FFFF00"/>
                </a:solidFill>
              </a:rPr>
            </a:br>
            <a:r>
              <a:rPr lang="ru-RU" dirty="0" smtClean="0">
                <a:solidFill>
                  <a:srgbClr val="FFFF00"/>
                </a:solidFill>
              </a:rPr>
              <a:t>«Новое платье короля».</a:t>
            </a:r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4098" name="Picture 2" descr="C:\Users\Администратор\Desktop\Новая папка\x_bd5ebfea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14098" y="1857364"/>
            <a:ext cx="3515803" cy="4643470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5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9916"/>
          </a:xfrm>
        </p:spPr>
        <p:txBody>
          <a:bodyPr>
            <a:normAutofit fontScale="90000"/>
          </a:bodyPr>
          <a:lstStyle/>
          <a:p>
            <a:r>
              <a:rPr lang="ru-RU" dirty="0" err="1" smtClean="0">
                <a:solidFill>
                  <a:srgbClr val="FFFF00"/>
                </a:solidFill>
              </a:rPr>
              <a:t>Троль</a:t>
            </a:r>
            <a:r>
              <a:rPr lang="ru-RU" dirty="0" smtClean="0">
                <a:solidFill>
                  <a:srgbClr val="FFFF00"/>
                </a:solidFill>
              </a:rPr>
              <a:t>, рыба, мальчик, солдатик, танцовщица.</a:t>
            </a:r>
            <a:br>
              <a:rPr lang="ru-RU" dirty="0" smtClean="0">
                <a:solidFill>
                  <a:srgbClr val="FFFF00"/>
                </a:solidFill>
              </a:rPr>
            </a:br>
            <a:r>
              <a:rPr lang="ru-RU" dirty="0" smtClean="0">
                <a:solidFill>
                  <a:srgbClr val="FFFF00"/>
                </a:solidFill>
              </a:rPr>
              <a:t>«Стойкий оловянный солдатик».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7170" name="Picture 2" descr="C:\Users\Администратор\Desktop\Новая папка\i (3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00232" y="2214554"/>
            <a:ext cx="5143536" cy="4143404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5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9704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Король, мачеха, колдунья, 12 братьев.</a:t>
            </a:r>
            <a:br>
              <a:rPr lang="ru-RU" dirty="0" smtClean="0">
                <a:solidFill>
                  <a:srgbClr val="FFFF00"/>
                </a:solidFill>
              </a:rPr>
            </a:br>
            <a:r>
              <a:rPr lang="ru-RU" dirty="0" smtClean="0">
                <a:solidFill>
                  <a:srgbClr val="FFFF00"/>
                </a:solidFill>
              </a:rPr>
              <a:t>«Дикие лебеди».</a:t>
            </a:r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5122" name="Picture 2" descr="C:\Users\Администратор\Desktop\Новая папка\i (1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71670" y="2285992"/>
            <a:ext cx="5214974" cy="4214842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5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41</TotalTime>
  <Words>91</Words>
  <Application>Microsoft Office PowerPoint</Application>
  <PresentationFormat>Экран (4:3)</PresentationFormat>
  <Paragraphs>12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Апекс</vt:lpstr>
      <vt:lpstr>Дидактическая игра «из какой сказки?»</vt:lpstr>
      <vt:lpstr>Ведьма, собаки, принцесса, солдат.  «Огниво».</vt:lpstr>
      <vt:lpstr> Маленькая разбойница, северный олень, советник. «Снежная королева»  </vt:lpstr>
      <vt:lpstr>Тюфяк, пуховики, принцесса, горошина. «Принцесса на горошине».</vt:lpstr>
      <vt:lpstr>Жабы, жуки, ласточка, крот. «Дюймовочка»</vt:lpstr>
      <vt:lpstr>Принц, морская ведьма, морская пена, немая девушка. «Русалочка»</vt:lpstr>
      <vt:lpstr>Король, двое обманщиков, придворные. «Новое платье короля».</vt:lpstr>
      <vt:lpstr>Троль, рыба, мальчик, солдатик, танцовщица. «Стойкий оловянный солдатик». </vt:lpstr>
      <vt:lpstr>Король, мачеха, колдунья, 12 братьев. «Дикие лебеди».</vt:lpstr>
      <vt:lpstr>Бедный принц, горшочек, трещотка, фрейлины, принцесса. «Свинопас».</vt:lpstr>
      <vt:lpstr>Утки, лебеди, курица, кот. «Гадкий утёнок».</vt:lpstr>
    </vt:vector>
  </TitlesOfParts>
  <Company>*Питер-Company*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Дидактическая игра «из какой сказки?»</dc:title>
  <dc:creator>Дмитрий Каленюк</dc:creator>
  <cp:lastModifiedBy>Дмитрий Каленюк</cp:lastModifiedBy>
  <cp:revision>5</cp:revision>
  <dcterms:created xsi:type="dcterms:W3CDTF">2013-11-02T13:15:08Z</dcterms:created>
  <dcterms:modified xsi:type="dcterms:W3CDTF">2013-11-02T13:56:41Z</dcterms:modified>
</cp:coreProperties>
</file>