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16C5-2721-4425-AFE5-C32C03E00FF0}" type="datetimeFigureOut">
              <a:rPr lang="ru-RU" smtClean="0"/>
              <a:t>02.11.2013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5368-0771-4E92-A4EC-FD591D13BDE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advClick="0" advTm="15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16C5-2721-4425-AFE5-C32C03E00FF0}" type="datetimeFigureOut">
              <a:rPr lang="ru-RU" smtClean="0"/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5368-0771-4E92-A4EC-FD591D13BD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15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16C5-2721-4425-AFE5-C32C03E00FF0}" type="datetimeFigureOut">
              <a:rPr lang="ru-RU" smtClean="0"/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5368-0771-4E92-A4EC-FD591D13BD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15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16C5-2721-4425-AFE5-C32C03E00FF0}" type="datetimeFigureOut">
              <a:rPr lang="ru-RU" smtClean="0"/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5368-0771-4E92-A4EC-FD591D13BD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15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16C5-2721-4425-AFE5-C32C03E00FF0}" type="datetimeFigureOut">
              <a:rPr lang="ru-RU" smtClean="0"/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99A5368-0771-4E92-A4EC-FD591D13BDE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15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16C5-2721-4425-AFE5-C32C03E00FF0}" type="datetimeFigureOut">
              <a:rPr lang="ru-RU" smtClean="0"/>
              <a:t>02.11.2013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5368-0771-4E92-A4EC-FD591D13BD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15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16C5-2721-4425-AFE5-C32C03E00FF0}" type="datetimeFigureOut">
              <a:rPr lang="ru-RU" smtClean="0"/>
              <a:t>02.11.2013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5368-0771-4E92-A4EC-FD591D13BD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15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16C5-2721-4425-AFE5-C32C03E00FF0}" type="datetimeFigureOut">
              <a:rPr lang="ru-RU" smtClean="0"/>
              <a:t>02.11.2013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5368-0771-4E92-A4EC-FD591D13BD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15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16C5-2721-4425-AFE5-C32C03E00FF0}" type="datetimeFigureOut">
              <a:rPr lang="ru-RU" smtClean="0"/>
              <a:t>02.11.2013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5368-0771-4E92-A4EC-FD591D13BD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15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16C5-2721-4425-AFE5-C32C03E00FF0}" type="datetimeFigureOut">
              <a:rPr lang="ru-RU" smtClean="0"/>
              <a:t>02.11.2013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5368-0771-4E92-A4EC-FD591D13BD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15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E16C5-2721-4425-AFE5-C32C03E00FF0}" type="datetimeFigureOut">
              <a:rPr lang="ru-RU" smtClean="0"/>
              <a:t>02.11.2013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A5368-0771-4E92-A4EC-FD591D13BD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15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8DE16C5-2721-4425-AFE5-C32C03E00FF0}" type="datetimeFigureOut">
              <a:rPr lang="ru-RU" smtClean="0"/>
              <a:t>02.11.2013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99A5368-0771-4E92-A4EC-FD591D13BDE6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 advTm="15000">
    <p:dissolv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Дидактическая игра «из какой сказки?»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14884"/>
            <a:ext cx="6400800" cy="1428760"/>
          </a:xfrm>
        </p:spPr>
        <p:txBody>
          <a:bodyPr/>
          <a:lstStyle/>
          <a:p>
            <a:r>
              <a:rPr lang="ru-RU" dirty="0" smtClean="0"/>
              <a:t>Составитель Марченко Юлия Евгеньевна </a:t>
            </a:r>
            <a:endParaRPr lang="ru-RU" dirty="0"/>
          </a:p>
        </p:txBody>
      </p:sp>
    </p:spTree>
  </p:cSld>
  <p:clrMapOvr>
    <a:masterClrMapping/>
  </p:clrMapOvr>
  <p:transition advClick="0" advTm="1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Бедный принц, горшочек, трещотка, фрейлины, принцесса.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«Свинопас».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9218" name="Picture 2" descr="C:\Users\Администратор\Desktop\Новая папка\i (4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285992"/>
            <a:ext cx="6143668" cy="414340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Утки, лебеди, курица, кот.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«Гадкий утёнок».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8194" name="Picture 2" descr="C:\Users\Администратор\Desktop\Новая папка\i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785926"/>
            <a:ext cx="5214974" cy="457203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0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Ведьма, собаки, принцесса, солдат. 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«Огниво».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10242" name="Picture 2" descr="C:\Users\Администратор\Desktop\Новая папка\349716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571612"/>
            <a:ext cx="4357718" cy="500066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00240"/>
          </a:xfrm>
        </p:spPr>
        <p:txBody>
          <a:bodyPr>
            <a:normAutofit fontScale="90000"/>
          </a:bodyPr>
          <a:lstStyle/>
          <a:p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smtClean="0">
                <a:solidFill>
                  <a:srgbClr val="FFFF00"/>
                </a:solidFill>
                <a:latin typeface="+mn-lt"/>
              </a:rPr>
              <a:t>Маленькая разбойница, северный олень, советник.</a:t>
            </a:r>
            <a:br>
              <a:rPr lang="ru-RU" b="0" dirty="0" smtClean="0">
                <a:solidFill>
                  <a:srgbClr val="FFFF00"/>
                </a:solidFill>
                <a:latin typeface="+mn-lt"/>
              </a:rPr>
            </a:br>
            <a:r>
              <a:rPr lang="ru-RU" b="0" dirty="0" smtClean="0">
                <a:solidFill>
                  <a:srgbClr val="FFFF00"/>
                </a:solidFill>
                <a:latin typeface="+mn-lt"/>
              </a:rPr>
              <a:t>«Снежная королева»</a:t>
            </a: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Users\Администратор\Desktop\Новая папка\x_87fb978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90750" y="1663700"/>
            <a:ext cx="4762500" cy="458152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48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Тюфяк, пуховики, принцесса, горошина.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«Принцесса на горошине».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2050" name="Picture 2" descr="C:\Users\Администратор\Desktop\Новая папка\x_356c5a9f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928802"/>
            <a:ext cx="6215106" cy="492919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Жабы, жуки, ласточка, крот.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«</a:t>
            </a:r>
            <a:r>
              <a:rPr lang="ru-RU" dirty="0" err="1" smtClean="0">
                <a:solidFill>
                  <a:srgbClr val="FFFF00"/>
                </a:solidFill>
              </a:rPr>
              <a:t>Дюймовочка</a:t>
            </a:r>
            <a:r>
              <a:rPr lang="ru-RU" dirty="0" smtClean="0">
                <a:solidFill>
                  <a:srgbClr val="FFFF00"/>
                </a:solidFill>
              </a:rPr>
              <a:t>»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3074" name="Picture 2" descr="C:\Users\Администратор\Desktop\Новая папка\x_bdcab41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600200"/>
            <a:ext cx="5072098" cy="497207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2880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Принц, морская ведьма, морская пена, немая девушка.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«Русалочка»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6146" name="Picture 2" descr="C:\Users\Администратор\Desktop\Новая папка\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285992"/>
            <a:ext cx="3643338" cy="407196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Король, двое обманщиков, придворные.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«Новое платье короля».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098" name="Picture 2" descr="C:\Users\Администратор\Desktop\Новая папка\x_bd5ebfe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14098" y="1857364"/>
            <a:ext cx="3515803" cy="464347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FFFF00"/>
                </a:solidFill>
              </a:rPr>
              <a:t>Троль</a:t>
            </a:r>
            <a:r>
              <a:rPr lang="ru-RU" dirty="0" smtClean="0">
                <a:solidFill>
                  <a:srgbClr val="FFFF00"/>
                </a:solidFill>
              </a:rPr>
              <a:t>, рыба, мальчик, солдатик, танцовщица.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«Стойкий оловянный солдатик».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170" name="Picture 2" descr="C:\Users\Администратор\Desktop\Новая папка\i (3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214554"/>
            <a:ext cx="5143536" cy="414340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Король, мачеха, колдунья, 12 братьев.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«Дикие лебеди».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5122" name="Picture 2" descr="C:\Users\Администратор\Desktop\Новая папка\i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285992"/>
            <a:ext cx="5214974" cy="421484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41</TotalTime>
  <Words>91</Words>
  <Application>Microsoft Office PowerPoint</Application>
  <PresentationFormat>Экран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Дидактическая игра «из какой сказки?»</vt:lpstr>
      <vt:lpstr>Ведьма, собаки, принцесса, солдат.  «Огниво».</vt:lpstr>
      <vt:lpstr> Маленькая разбойница, северный олень, советник. «Снежная королева»  </vt:lpstr>
      <vt:lpstr>Тюфяк, пуховики, принцесса, горошина. «Принцесса на горошине».</vt:lpstr>
      <vt:lpstr>Жабы, жуки, ласточка, крот. «Дюймовочка»</vt:lpstr>
      <vt:lpstr>Принц, морская ведьма, морская пена, немая девушка. «Русалочка»</vt:lpstr>
      <vt:lpstr>Король, двое обманщиков, придворные. «Новое платье короля».</vt:lpstr>
      <vt:lpstr>Троль, рыба, мальчик, солдатик, танцовщица. «Стойкий оловянный солдатик». </vt:lpstr>
      <vt:lpstr>Король, мачеха, колдунья, 12 братьев. «Дикие лебеди».</vt:lpstr>
      <vt:lpstr>Бедный принц, горшочек, трещотка, фрейлины, принцесса. «Свинопас».</vt:lpstr>
      <vt:lpstr>Утки, лебеди, курица, кот. «Гадкий утёнок».</vt:lpstr>
    </vt:vector>
  </TitlesOfParts>
  <Company>*Питер-Company*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Дидактическая игра «из какой сказки?»</dc:title>
  <dc:creator>Дмитрий Каленюк</dc:creator>
  <cp:lastModifiedBy>Дмитрий Каленюк</cp:lastModifiedBy>
  <cp:revision>5</cp:revision>
  <dcterms:created xsi:type="dcterms:W3CDTF">2013-11-02T13:15:08Z</dcterms:created>
  <dcterms:modified xsi:type="dcterms:W3CDTF">2013-11-02T13:56:41Z</dcterms:modified>
</cp:coreProperties>
</file>