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9.xml" ContentType="application/vnd.openxmlformats-officedocument.presentationml.slide+xml"/>
  <Override PartName="/ppt/slides/slide9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9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s/slide9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9" r:id="rId14"/>
    <p:sldId id="270" r:id="rId15"/>
    <p:sldId id="266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  <p:sldId id="349" r:id="rId94"/>
    <p:sldId id="350" r:id="rId95"/>
    <p:sldId id="351" r:id="rId96"/>
    <p:sldId id="352" r:id="rId97"/>
    <p:sldId id="353" r:id="rId98"/>
    <p:sldId id="354" r:id="rId99"/>
    <p:sldId id="355" r:id="rId100"/>
    <p:sldId id="356" r:id="rId101"/>
    <p:sldId id="357" r:id="rId102"/>
    <p:sldId id="358" r:id="rId103"/>
    <p:sldId id="359" r:id="rId10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51" autoAdjust="0"/>
    <p:restoredTop sz="94660"/>
  </p:normalViewPr>
  <p:slideViewPr>
    <p:cSldViewPr>
      <p:cViewPr varScale="1">
        <p:scale>
          <a:sx n="78" d="100"/>
          <a:sy n="78" d="100"/>
        </p:scale>
        <p:origin x="-108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07" Type="http://schemas.openxmlformats.org/officeDocument/2006/relationships/viewProps" Target="viewProps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tableStyles" Target="tableStyles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9AD7875-9426-4558-BB54-67A8160D2DAF}" type="datetimeFigureOut">
              <a:rPr lang="ru-RU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75C1938-86D0-4A54-B6AE-DBD63EC373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447B2-CE0B-4465-A1F5-9BE17D6B7F12}" type="datetime1">
              <a:rPr lang="ru-RU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F7021-E3AA-4B53-8A4C-6F3BEA9D45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281505-C038-483A-85EA-1EC88C26C233}" type="datetime1">
              <a:rPr lang="ru-RU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3AA80-3296-4113-98D4-D47A7CC301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E3EB3-579C-496E-93DA-71A9D4592F04}" type="datetime1">
              <a:rPr lang="ru-RU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E0AA58-2E69-418E-9601-2604ED4ED6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A7D245-E014-477F-AE15-3C0A1430A17E}" type="datetime1">
              <a:rPr lang="ru-RU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22B0D0-B90C-4D7F-A355-DDF4C5862D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8434F-7E1B-46DB-BAE2-F286DF46CAB5}" type="datetime1">
              <a:rPr lang="ru-RU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5A9DAD-FBC3-4492-83EB-2DBDCFEC2D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A298AF-A40F-4EC5-A7DA-7CF7B83EA880}" type="datetime1">
              <a:rPr lang="ru-RU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3A6BBB-6DF5-4663-959E-DF51243C8E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13A90-CCA0-4833-A7DF-E41DD7216311}" type="datetime1">
              <a:rPr lang="ru-RU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850DF9-FA7D-4908-8FD4-98916052DA2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DDE2F-EC22-4CE7-A7DE-103CC106D457}" type="datetime1">
              <a:rPr lang="ru-RU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56460-3CBF-4D43-8BBA-A141561851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4ACB5-7D19-4D71-9050-C63F66A8C632}" type="datetime1">
              <a:rPr lang="ru-RU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59B7AB-6A11-4288-99E7-5C8496A993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8DFF6-9766-4104-927B-63659A083E8B}" type="datetime1">
              <a:rPr lang="ru-RU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B495C-4B98-49C2-A211-5A9AD04BA3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5A2A7-311F-4D8D-9673-92F95558785E}" type="datetime1">
              <a:rPr lang="ru-RU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04E72-8ED7-481B-B87D-560B06E87A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65491B7-EA17-492D-965A-A5D80F325178}" type="datetime1">
              <a:rPr lang="ru-RU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A550185-3626-4DB2-BF0E-ECE8C725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dissolve/>
  </p:transition>
  <p:hf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eg"/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:\Documents and Settings\Aida\Рабочий стол\НОвая ГРАФИКА сборник\КАРТИНКИ СБОРНИК_ школьные\__Flo1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215188" y="4286250"/>
            <a:ext cx="857250" cy="111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Заголовок 1"/>
          <p:cNvSpPr>
            <a:spLocks noGrp="1"/>
          </p:cNvSpPr>
          <p:nvPr>
            <p:ph type="ctrTitle"/>
          </p:nvPr>
        </p:nvSpPr>
        <p:spPr>
          <a:xfrm>
            <a:off x="785813" y="1214422"/>
            <a:ext cx="7772400" cy="2143139"/>
          </a:xfrm>
        </p:spPr>
        <p:txBody>
          <a:bodyPr/>
          <a:lstStyle/>
          <a:p>
            <a:r>
              <a:rPr lang="ru-RU" sz="4800" b="1" dirty="0" smtClean="0"/>
              <a:t>Работа с бумагой в технике «Оригами».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43063" y="4929198"/>
            <a:ext cx="6400800" cy="1357322"/>
          </a:xfrm>
        </p:spPr>
        <p:txBody>
          <a:bodyPr rtlCol="0">
            <a:normAutofit fontScale="62500" lnSpcReduction="20000"/>
          </a:bodyPr>
          <a:lstStyle/>
          <a:p>
            <a:endParaRPr lang="ru-RU" b="1" dirty="0" smtClean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Марченко Юлия Евгеньевна</a:t>
            </a:r>
            <a:endParaRPr lang="ru-RU" dirty="0" smtClean="0">
              <a:solidFill>
                <a:srgbClr val="FF0000"/>
              </a:solidFill>
            </a:endParaRPr>
          </a:p>
          <a:p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/>
              <a:t> 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pic>
        <p:nvPicPr>
          <p:cNvPr id="2053" name="Picture 3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9063" y="5500688"/>
            <a:ext cx="1023937" cy="1023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4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72313" y="428625"/>
            <a:ext cx="66675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5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86688" y="5429250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6" descr="H:\Documents and Settings\Aida\Рабочий стол\НОвая ГРАФИКА сборник\КАРТИНКИ СБОРНИК_ школьные\flow5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8" y="0"/>
            <a:ext cx="690562" cy="69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Сгибаем верхнюю часть и нижний уголок от себя.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pic>
        <p:nvPicPr>
          <p:cNvPr id="6" name="Содержимое 5" descr="http://www.maam.ru/upload/blogs/detsad-304153-1460188247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7" y="1571612"/>
            <a:ext cx="3143272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maam.ru/upload/blogs/detsad-304153-1460188265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571613"/>
            <a:ext cx="3856359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www.maam.ru/upload/blogs/detsad-304153-1460188289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5984" y="4000504"/>
            <a:ext cx="4142111" cy="2553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Получаем заготовку.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100</a:t>
            </a:fld>
            <a:endParaRPr lang="ru-RU"/>
          </a:p>
        </p:txBody>
      </p:sp>
      <p:pic>
        <p:nvPicPr>
          <p:cNvPr id="6" name="Содержимое 5" descr="http://www.maam.ru/upload/blogs/detsad-85424-145267643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75607" y="1600200"/>
            <a:ext cx="339278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Теперь складываем уголки с двух сторон.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101</a:t>
            </a:fld>
            <a:endParaRPr lang="ru-RU"/>
          </a:p>
        </p:txBody>
      </p:sp>
      <p:pic>
        <p:nvPicPr>
          <p:cNvPr id="6" name="Содержимое 5" descr="http://www.maam.ru/upload/blogs/detsad-85424-145267655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71612"/>
            <a:ext cx="4233255" cy="35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maam.ru/upload/blogs/detsad-85424-1452676694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3071810"/>
            <a:ext cx="3981773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Получаем готовую фигуру, разукрашиваем.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102</a:t>
            </a:fld>
            <a:endParaRPr lang="ru-RU"/>
          </a:p>
        </p:txBody>
      </p:sp>
      <p:pic>
        <p:nvPicPr>
          <p:cNvPr id="6" name="Содержимое 5" descr="http://www.maam.ru/upload/blogs/detsad-85424-145267702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736"/>
            <a:ext cx="4233255" cy="3114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maam.ru/upload/blogs/detsad-85424-1452677668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2928934"/>
            <a:ext cx="4481839" cy="3541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797304"/>
          </a:xfrm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Спасибо за внимание!!!!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E1DDE2F-EC22-4CE7-A7DE-103CC106D457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D56460-3CBF-4D43-8BBA-A141561851A8}" type="slidenum">
              <a:rPr lang="ru-RU" smtClean="0"/>
              <a:pPr>
                <a:defRPr/>
              </a:pPr>
              <a:t>103</a:t>
            </a:fld>
            <a:endParaRPr lang="ru-RU"/>
          </a:p>
        </p:txBody>
      </p:sp>
      <p:pic>
        <p:nvPicPr>
          <p:cNvPr id="1028" name="Picture 4" descr="http://idata.over-blog.com/0/28/28/98/DECO-BLOG/ange-et-chats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7422" y="2731002"/>
            <a:ext cx="3857652" cy="4216014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203348"/>
          </a:xfrm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Кладем третий квадрат цветной стороной к себе и сгибаем справа на лево.</a:t>
            </a:r>
            <a:br>
              <a:rPr lang="ru-RU" sz="2800" dirty="0" smtClean="0"/>
            </a:br>
            <a:r>
              <a:rPr lang="ru-RU" sz="2800" dirty="0" smtClean="0"/>
              <a:t>Отгибаем белую полоску с одной стороны.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pic>
        <p:nvPicPr>
          <p:cNvPr id="6" name="Содержимое 5" descr="http://www.maam.ru/upload/blogs/detsad-304153-1460188420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200" y="1600200"/>
            <a:ext cx="6037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Так же делаем с другой стороны.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pic>
        <p:nvPicPr>
          <p:cNvPr id="6" name="Содержимое 5" descr="http://www.maam.ru/upload/blogs/detsad-304153-1460188454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200" y="1600200"/>
            <a:ext cx="6037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25602"/>
          </a:xfrm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Приклеивая соединяем детали: угол синей детали (туловище) помещаем внутрь черной детали ботинок и приклеиваем.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pic>
        <p:nvPicPr>
          <p:cNvPr id="6" name="Содержимое 5" descr="http://www.maam.ru/upload/blogs/detsad-304153-1460188533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58275" y="2357438"/>
            <a:ext cx="5027449" cy="376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Затем приклеиваем деталь- голову.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pic>
        <p:nvPicPr>
          <p:cNvPr id="6" name="Содержимое 5" descr="http://www.maam.ru/upload/blogs/detsad-304153-1460188577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75602" y="1600200"/>
            <a:ext cx="339279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Приклеиваем лицо (можно нарисовать, украшаем декоративными элементами.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Клоун готов!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pic>
        <p:nvPicPr>
          <p:cNvPr id="6" name="Содержимое 5" descr="http://www.maam.ru/upload/blogs/detsad-304153-1460188627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201" y="1600201"/>
            <a:ext cx="5519130" cy="36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Мастер – класс «Курочка»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Для работы нам понадобится:</a:t>
            </a:r>
          </a:p>
          <a:p>
            <a:r>
              <a:rPr lang="ru-RU" dirty="0" smtClean="0"/>
              <a:t>цветная бумага;</a:t>
            </a:r>
          </a:p>
          <a:p>
            <a:r>
              <a:rPr lang="ru-RU" dirty="0" smtClean="0"/>
              <a:t>клей;</a:t>
            </a:r>
          </a:p>
          <a:p>
            <a:r>
              <a:rPr lang="ru-RU" dirty="0" smtClean="0"/>
              <a:t>шаблоны глаз и гребешка, крыльев;</a:t>
            </a: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pic>
        <p:nvPicPr>
          <p:cNvPr id="6" name="Рисунок 5" descr="http://www.maam.ru/upload/blogs/detsad-193814-145883749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43306" y="3857628"/>
            <a:ext cx="4142111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maam.ru/upload/blogs/detsad-193814-1458837603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3929066"/>
            <a:ext cx="2285984" cy="2625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Берём лист бумаги любого цвета, примерно 9х9 см.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pic>
        <p:nvPicPr>
          <p:cNvPr id="6" name="Содержимое 5" descr="http://www.maam.ru/upload/blogs/detsad-193814-1458837833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200" y="1600200"/>
            <a:ext cx="6037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Складываем пополам.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  <p:pic>
        <p:nvPicPr>
          <p:cNvPr id="6" name="Содержимое 5" descr="http://www.maam.ru/upload/blogs/detsad-193814-1458837979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200" y="1600200"/>
            <a:ext cx="6037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Ещё раз пополам.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pic>
        <p:nvPicPr>
          <p:cNvPr id="6" name="Содержимое 5" descr="http://www.maam.ru/upload/blogs/detsad-193814-1458838118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200" y="1600200"/>
            <a:ext cx="6037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071570"/>
          </a:xfrm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Мастер-класс по оригами «Веселый клоун».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Цель: продолжать знакомить детей с искусством оригами, развивать игровой замысел и творческое воображение.</a:t>
            </a:r>
          </a:p>
          <a:p>
            <a:r>
              <a:rPr lang="ru-RU" dirty="0" smtClean="0"/>
              <a:t>Материалы: три квадрата односторонней цветной бумаги черного, оранжевого и синего цветов 10х10 см; клей; кружок с нарисованным лицом.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0C2A343-463E-43A5-BCA1-1B0C5B6DF092}" type="datetime1">
              <a:rPr lang="ru-RU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F9E6C2-2D2E-4075-B939-A490FC76A841}" type="slidenum">
              <a:rPr lang="ru-RU"/>
              <a:pPr>
                <a:defRPr/>
              </a:pPr>
              <a:t>2</a:t>
            </a:fld>
            <a:endParaRPr lang="ru-RU"/>
          </a:p>
        </p:txBody>
      </p:sp>
      <p:pic>
        <p:nvPicPr>
          <p:cNvPr id="6" name="Рисунок 5" descr="http://www.maam.ru/upload/blogs/detsad-304153-1460187837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4786322"/>
            <a:ext cx="2927665" cy="1696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Получилась вот такая заготовка.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20</a:t>
            </a:fld>
            <a:endParaRPr lang="ru-RU"/>
          </a:p>
        </p:txBody>
      </p:sp>
      <p:pic>
        <p:nvPicPr>
          <p:cNvPr id="6" name="Содержимое 5" descr="http://www.maam.ru/upload/blogs/detsad-193814-145883825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200" y="1600200"/>
            <a:ext cx="6037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Складываем вовнутрь квадрат с двух сторон по диагонали.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  <p:pic>
        <p:nvPicPr>
          <p:cNvPr id="6" name="Содержимое 5" descr="http://www.maam.ru/upload/blogs/detsad-193814-145883845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200" y="1600200"/>
            <a:ext cx="6037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Загибаем один угол.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22</a:t>
            </a:fld>
            <a:endParaRPr lang="ru-RU"/>
          </a:p>
        </p:txBody>
      </p:sp>
      <p:pic>
        <p:nvPicPr>
          <p:cNvPr id="6" name="Содержимое 5" descr="http://www.maam.ru/upload/blogs/detsad-193814-1458838589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200" y="1600200"/>
            <a:ext cx="6037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Переворачиваем, загибаем другой.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23</a:t>
            </a:fld>
            <a:endParaRPr lang="ru-RU"/>
          </a:p>
        </p:txBody>
      </p:sp>
      <p:pic>
        <p:nvPicPr>
          <p:cNvPr id="6" name="Содержимое 5" descr="http://www.maam.ru/upload/blogs/detsad-193814-1458838735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200" y="1600200"/>
            <a:ext cx="6037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/>
              <a:t>Один из оставшихся уголков складываем вовнутрь, получается клюв.</a:t>
            </a:r>
            <a:endParaRPr lang="ru-RU" sz="28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  <p:pic>
        <p:nvPicPr>
          <p:cNvPr id="6" name="Содержимое 5" descr="http://www.maam.ru/upload/blogs/detsad-193814-1458838928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200" y="1600200"/>
            <a:ext cx="6037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Приклеиваем глазки, гребешок, крылья. Получается вот такая курочка.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25</a:t>
            </a:fld>
            <a:endParaRPr lang="ru-RU"/>
          </a:p>
        </p:txBody>
      </p:sp>
      <p:pic>
        <p:nvPicPr>
          <p:cNvPr id="6" name="Содержимое 5" descr="«Курочка» Складывание из бумаги,  методом оригами.  Мастер-класс. 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200" y="1600200"/>
            <a:ext cx="6037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Мастер – класс «</a:t>
            </a:r>
            <a:r>
              <a:rPr lang="ru-RU" dirty="0" err="1" smtClean="0"/>
              <a:t>Параход</a:t>
            </a:r>
            <a:r>
              <a:rPr lang="ru-RU" dirty="0" smtClean="0"/>
              <a:t>»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Материал: квадраты цветной бумаги любого цвета и размера.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26</a:t>
            </a:fld>
            <a:endParaRPr lang="ru-RU"/>
          </a:p>
        </p:txBody>
      </p:sp>
      <p:pic>
        <p:nvPicPr>
          <p:cNvPr id="6" name="Рисунок 5" descr="http://www.maam.ru/upload/blogs/detsad-230234-1447348254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857496"/>
            <a:ext cx="6357620" cy="3571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Складываем базовую форму - квадрат.</a:t>
            </a:r>
            <a:br>
              <a:rPr lang="ru-RU" sz="2800" dirty="0" smtClean="0"/>
            </a:br>
            <a:r>
              <a:rPr lang="ru-RU" sz="2800" dirty="0" smtClean="0"/>
              <a:t>Сгибаем квадрат пополам.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27</a:t>
            </a:fld>
            <a:endParaRPr lang="ru-RU"/>
          </a:p>
        </p:txBody>
      </p:sp>
      <p:pic>
        <p:nvPicPr>
          <p:cNvPr id="6" name="Содержимое 5" descr="http://www.maam.ru/upload/blogs/detsad-230234-1447348275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90650" y="2077244"/>
            <a:ext cx="63627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Сгибаем ещё раз.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28</a:t>
            </a:fld>
            <a:endParaRPr lang="ru-RU"/>
          </a:p>
        </p:txBody>
      </p:sp>
      <p:pic>
        <p:nvPicPr>
          <p:cNvPr id="6" name="Содержимое 5" descr="http://www.maam.ru/upload/blogs/detsad-230234-1447348333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90650" y="2077244"/>
            <a:ext cx="63627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Получилась вот такая заготовка.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29</a:t>
            </a:fld>
            <a:endParaRPr lang="ru-RU"/>
          </a:p>
        </p:txBody>
      </p:sp>
      <p:pic>
        <p:nvPicPr>
          <p:cNvPr id="6" name="Содержимое 5" descr="http://www.maam.ru/upload/blogs/detsad-230234-1447348356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90650" y="2077244"/>
            <a:ext cx="63627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Черный квадрат кладем белой стороной к себе и перегибаем пополам.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pic>
        <p:nvPicPr>
          <p:cNvPr id="6" name="Содержимое 5" descr="http://www.maam.ru/upload/blogs/detsad-304153-1460187895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200" y="1600200"/>
            <a:ext cx="6037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Со всех сторон квадрата загибаем углы.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30</a:t>
            </a:fld>
            <a:endParaRPr lang="ru-RU"/>
          </a:p>
        </p:txBody>
      </p:sp>
      <p:pic>
        <p:nvPicPr>
          <p:cNvPr id="6" name="Содержимое 5" descr="http://www.maam.ru/upload/blogs/detsad-230234-1447348377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643050"/>
            <a:ext cx="3000396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maam.ru/upload/blogs/detsad-230234-1447348405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500174"/>
            <a:ext cx="332168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www.maam.ru/upload/blogs/detsad-230234-1447348428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5984" y="3929066"/>
            <a:ext cx="4821884" cy="2642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Получаем вот такой квадратик.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31</a:t>
            </a:fld>
            <a:endParaRPr lang="ru-RU"/>
          </a:p>
        </p:txBody>
      </p:sp>
      <p:pic>
        <p:nvPicPr>
          <p:cNvPr id="6" name="Содержимое 5" descr="http://www.maam.ru/upload/blogs/detsad-230234-1447348446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90650" y="2077244"/>
            <a:ext cx="63627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Переворачиваем на другую сторону.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32</a:t>
            </a:fld>
            <a:endParaRPr lang="ru-RU"/>
          </a:p>
        </p:txBody>
      </p:sp>
      <p:pic>
        <p:nvPicPr>
          <p:cNvPr id="6" name="Содержимое 5" descr="http://www.maam.ru/upload/blogs/detsad-230234-144734849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90650" y="2077244"/>
            <a:ext cx="63627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Складываем все углы к центру.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33</a:t>
            </a:fld>
            <a:endParaRPr lang="ru-RU"/>
          </a:p>
        </p:txBody>
      </p:sp>
      <p:pic>
        <p:nvPicPr>
          <p:cNvPr id="6" name="Содержимое 5" descr="http://www.maam.ru/upload/blogs/detsad-230234-1447348529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643050"/>
            <a:ext cx="3109912" cy="21375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maam.ru/upload/blogs/detsad-230234-1447348549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1500174"/>
            <a:ext cx="3321686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http://www.maam.ru/upload/blogs/detsad-230234-1447348566.jpg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57290" y="4286256"/>
            <a:ext cx="4143404" cy="2071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Получаем следующий квадратики.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34</a:t>
            </a:fld>
            <a:endParaRPr lang="ru-RU"/>
          </a:p>
        </p:txBody>
      </p:sp>
      <p:pic>
        <p:nvPicPr>
          <p:cNvPr id="6" name="Содержимое 5" descr="http://www.maam.ru/upload/blogs/detsad-230234-1447348584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90650" y="2077244"/>
            <a:ext cx="63627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Переворачиваем заготовку.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35</a:t>
            </a:fld>
            <a:endParaRPr lang="ru-RU"/>
          </a:p>
        </p:txBody>
      </p:sp>
      <p:pic>
        <p:nvPicPr>
          <p:cNvPr id="6" name="Содержимое 5" descr="http://www.maam.ru/upload/blogs/detsad-230234-1447348696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90650" y="2077244"/>
            <a:ext cx="63627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Складываем все углы к центру еще раз. Получается заготовка - с одной стороны 4 треугольника, а с другой 4 квадрата с разрезами по середине.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36</a:t>
            </a:fld>
            <a:endParaRPr lang="ru-RU"/>
          </a:p>
        </p:txBody>
      </p:sp>
      <p:pic>
        <p:nvPicPr>
          <p:cNvPr id="6" name="Содержимое 5" descr="http://www.maam.ru/upload/blogs/detsad-230234-1447348877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71612"/>
            <a:ext cx="3395664" cy="19946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maam.ru/upload/blogs/detsad-230234-1447348896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43306" y="3286124"/>
            <a:ext cx="4964760" cy="30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Разворачиваем 2 маленьких противоположных квадрата и проглаживаем.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37</a:t>
            </a:fld>
            <a:endParaRPr lang="ru-RU"/>
          </a:p>
        </p:txBody>
      </p:sp>
      <p:pic>
        <p:nvPicPr>
          <p:cNvPr id="6" name="Содержимое 5" descr="http://www.maam.ru/upload/blogs/detsad-230234-1447348970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71612"/>
            <a:ext cx="4110044" cy="2566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maam.ru/upload/blogs/detsad-230234-144734899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2" y="3214686"/>
            <a:ext cx="4750446" cy="32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 боковых квадрата поднимаем вверх.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38</a:t>
            </a:fld>
            <a:endParaRPr lang="ru-RU"/>
          </a:p>
        </p:txBody>
      </p:sp>
      <p:pic>
        <p:nvPicPr>
          <p:cNvPr id="6" name="Содержимое 5" descr="http://www.maam.ru/upload/blogs/detsad-230234-1447349056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28736"/>
            <a:ext cx="4824424" cy="2637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maam.ru/upload/blogs/detsad-230234-1447349076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3929066"/>
            <a:ext cx="4464694" cy="2642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Получаются вот такие пароходики.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39</a:t>
            </a:fld>
            <a:endParaRPr lang="ru-RU"/>
          </a:p>
        </p:txBody>
      </p:sp>
      <p:pic>
        <p:nvPicPr>
          <p:cNvPr id="6" name="Содержимое 5" descr="http://www.maam.ru/upload/blogs/detsad-230234-1447349156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90650" y="2077244"/>
            <a:ext cx="6362700" cy="3571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Разворачиваем, еще раз перегибаем.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  <p:pic>
        <p:nvPicPr>
          <p:cNvPr id="6" name="Содержимое 5" descr="http://www.maam.ru/upload/blogs/detsad-304153-1460187952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200" y="1600200"/>
            <a:ext cx="6037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Мастер-класс «Чёрный кот».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Для выполнения работы нам необходимо приготовить два квадрата, размером 10*10 сантиметров, любого понравившегося цвета (чёрный, оранжевый, коричневый, белый, для оформления мордочки-глаза, нос, усики, фломастерами нарисуем травку, цветы, бабочек, чтобы котику было веселее.</a:t>
            </a: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40</a:t>
            </a:fld>
            <a:endParaRPr lang="ru-RU"/>
          </a:p>
        </p:txBody>
      </p:sp>
    </p:spTree>
  </p:cSld>
  <p:clrMapOvr>
    <a:masterClrMapping/>
  </p:clrMapOvr>
  <p:transition>
    <p:dissolv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Берём два квадрата.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41</a:t>
            </a:fld>
            <a:endParaRPr lang="ru-RU"/>
          </a:p>
        </p:txBody>
      </p:sp>
      <p:pic>
        <p:nvPicPr>
          <p:cNvPr id="6" name="Содержимое 5" descr="http://www.maam.ru/upload/blogs/detsad-236211-145837471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75602" y="1600200"/>
            <a:ext cx="339279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Складываем квадрат по диагонали, используя базовую форму "косынка".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42</a:t>
            </a:fld>
            <a:endParaRPr lang="ru-RU"/>
          </a:p>
        </p:txBody>
      </p:sp>
      <p:pic>
        <p:nvPicPr>
          <p:cNvPr id="6" name="Содержимое 5" descr="http://www.maam.ru/upload/blogs/detsad-236211-1458374820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75602" y="1600200"/>
            <a:ext cx="339279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785926"/>
          </a:xfrm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Чтобы наметить серединку, сгибаем полученный треугольник ещё раз пополам.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Поднимаем нижние уголки вверх, не доводя их до середины треугольника.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43</a:t>
            </a:fld>
            <a:endParaRPr lang="ru-RU"/>
          </a:p>
        </p:txBody>
      </p:sp>
      <p:pic>
        <p:nvPicPr>
          <p:cNvPr id="6" name="Содержимое 5" descr="http://www.maam.ru/upload/blogs/detsad-236211-1458374944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714612" y="2000240"/>
            <a:ext cx="339279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Получаем ушки нашего котика. Верхний угол загибаем вниз во внутрь поделки.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44</a:t>
            </a:fld>
            <a:endParaRPr lang="ru-RU"/>
          </a:p>
        </p:txBody>
      </p:sp>
      <p:pic>
        <p:nvPicPr>
          <p:cNvPr id="6" name="Содержимое 5" descr="http://www.maam.ru/upload/blogs/detsad-236211-1458374966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1357298"/>
            <a:ext cx="339279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maam.ru/upload/blogs/detsad-236211-145837507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0562" y="1714488"/>
            <a:ext cx="4000496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Делаем туловище, первый этап делается также, как и голова. Сгибаем квадрат по диагонали.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45</a:t>
            </a:fld>
            <a:endParaRPr lang="ru-RU"/>
          </a:p>
        </p:txBody>
      </p:sp>
      <p:pic>
        <p:nvPicPr>
          <p:cNvPr id="6" name="Содержимое 5" descr="http://www.maam.ru/upload/blogs/detsad-236211-1458375255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75602" y="1600200"/>
            <a:ext cx="339279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Чтобы получился хвостик, правую часть треугольника загибаем влево, под углом.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46</a:t>
            </a:fld>
            <a:endParaRPr lang="ru-RU"/>
          </a:p>
        </p:txBody>
      </p:sp>
      <p:pic>
        <p:nvPicPr>
          <p:cNvPr id="6" name="Содержимое 5" descr="http://www.maam.ru/upload/blogs/detsad-236211-1458375417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75602" y="1600200"/>
            <a:ext cx="339279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Готовые детали приклеиваем.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47</a:t>
            </a:fld>
            <a:endParaRPr lang="ru-RU"/>
          </a:p>
        </p:txBody>
      </p:sp>
      <p:pic>
        <p:nvPicPr>
          <p:cNvPr id="6" name="Содержимое 5" descr="http://www.maam.ru/upload/blogs/detsad-236211-1458375446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00174"/>
            <a:ext cx="339279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maam.ru/upload/blogs/detsad-236211-1458375513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2000240"/>
            <a:ext cx="3196913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Получается вот такой котик!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48</a:t>
            </a:fld>
            <a:endParaRPr lang="ru-RU"/>
          </a:p>
        </p:txBody>
      </p:sp>
      <p:pic>
        <p:nvPicPr>
          <p:cNvPr id="6" name="Содержимое 5" descr="Детский мастер-класс «Мой любимый котик» (техника «оригами») 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75602" y="1600200"/>
            <a:ext cx="339279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Мастер-класс «Кораблик».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Для изготовления поделки нам понадобится, прямоугольник клей, зубочистка, прямоугольник красного цвета, диск, бумажная салфетка.</a:t>
            </a: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49</a:t>
            </a:fld>
            <a:endParaRPr lang="ru-RU"/>
          </a:p>
        </p:txBody>
      </p:sp>
      <p:pic>
        <p:nvPicPr>
          <p:cNvPr id="6" name="Рисунок 5" descr="http://www.maam.ru/upload/blogs/detsad-379577-1456226548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3857628"/>
            <a:ext cx="4356425" cy="2625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Сгибаем углы к месту пересечения линий, получаем вот такую "конфетку".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pic>
        <p:nvPicPr>
          <p:cNvPr id="6" name="Содержимое 5" descr="http://www.maam.ru/upload/blogs/detsad-304153-1460187998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200" y="1600200"/>
            <a:ext cx="6037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Прямоугольник сложить пополам, пригладить сгиб.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50</a:t>
            </a:fld>
            <a:endParaRPr lang="ru-RU"/>
          </a:p>
        </p:txBody>
      </p:sp>
      <p:pic>
        <p:nvPicPr>
          <p:cNvPr id="6" name="Содержимое 5" descr="http://www.maam.ru/upload/blogs/detsad-379577-1456228934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9" y="1428737"/>
            <a:ext cx="4214842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maam.ru/upload/blogs/detsad-379577-1456229013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3643314"/>
            <a:ext cx="4498009" cy="2893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Снова сложить пополам и разгладить.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51</a:t>
            </a:fld>
            <a:endParaRPr lang="ru-RU"/>
          </a:p>
        </p:txBody>
      </p:sp>
      <p:pic>
        <p:nvPicPr>
          <p:cNvPr id="6" name="Содержимое 5" descr="http://www.maam.ru/upload/blogs/detsad-379577-1456229193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643050"/>
            <a:ext cx="328614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maam.ru/upload/blogs/detsad-379577-1456229265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2786058"/>
            <a:ext cx="4783761" cy="3822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Расправить, сложить угол к середине.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52</a:t>
            </a:fld>
            <a:endParaRPr lang="ru-RU"/>
          </a:p>
        </p:txBody>
      </p:sp>
      <p:pic>
        <p:nvPicPr>
          <p:cNvPr id="6" name="Содержимое 5" descr="http://www.maam.ru/upload/blogs/detsad-379577-1456229375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200" y="1600200"/>
            <a:ext cx="6037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Сложить второй угол к середине.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53</a:t>
            </a:fld>
            <a:endParaRPr lang="ru-RU"/>
          </a:p>
        </p:txBody>
      </p:sp>
      <p:pic>
        <p:nvPicPr>
          <p:cNvPr id="6" name="Содержимое 5" descr="http://www.maam.ru/upload/blogs/detsad-379577-1456229452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200" y="1600200"/>
            <a:ext cx="6037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Загнуть нижнюю полоску на треугольники. Прогладить сгиб.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54</a:t>
            </a:fld>
            <a:endParaRPr lang="ru-RU"/>
          </a:p>
        </p:txBody>
      </p:sp>
      <p:pic>
        <p:nvPicPr>
          <p:cNvPr id="6" name="Содержимое 5" descr="http://www.maam.ru/upload/blogs/detsad-379577-145622958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200" y="1600200"/>
            <a:ext cx="6037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Перевернуть и загнуть вторую полоску. Прогладить сгиб.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55</a:t>
            </a:fld>
            <a:endParaRPr lang="ru-RU"/>
          </a:p>
        </p:txBody>
      </p:sp>
      <p:pic>
        <p:nvPicPr>
          <p:cNvPr id="6" name="Содержимое 5" descr="http://www.maam.ru/upload/blogs/detsad-379577-1456229679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200" y="1600200"/>
            <a:ext cx="6037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Растянуть треугольник и получить квадрат. Прогладить сгиб.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56</a:t>
            </a:fld>
            <a:endParaRPr lang="ru-RU"/>
          </a:p>
        </p:txBody>
      </p:sp>
      <p:pic>
        <p:nvPicPr>
          <p:cNvPr id="6" name="Содержимое 5" descr="http://www.maam.ru/upload/blogs/detsad-379577-1456231010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200" y="1600200"/>
            <a:ext cx="6037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Загибаем угол вверх переворачиваем и загибаем второй угол. Прогладить сгиб.</a:t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57</a:t>
            </a:fld>
            <a:endParaRPr lang="ru-RU"/>
          </a:p>
        </p:txBody>
      </p:sp>
      <p:pic>
        <p:nvPicPr>
          <p:cNvPr id="6" name="Содержимое 5" descr="http://www.maam.ru/upload/blogs/detsad-379577-1456230399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200" y="1600200"/>
            <a:ext cx="6037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Получился треугольник. Растянуть треугольник и получаем квадрат.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58</a:t>
            </a:fld>
            <a:endParaRPr lang="ru-RU"/>
          </a:p>
        </p:txBody>
      </p:sp>
      <p:pic>
        <p:nvPicPr>
          <p:cNvPr id="6" name="Содержимое 5" descr="http://www.maam.ru/upload/blogs/detsad-379577-1456230685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200" y="1600200"/>
            <a:ext cx="6037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Вытягиваем углы треугольников, получается лодочка.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59</a:t>
            </a:fld>
            <a:endParaRPr lang="ru-RU"/>
          </a:p>
        </p:txBody>
      </p:sp>
      <p:pic>
        <p:nvPicPr>
          <p:cNvPr id="6" name="Содержимое 5" descr="http://www.maam.ru/upload/blogs/detsad-379577-1456231658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200" y="1600200"/>
            <a:ext cx="6037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/>
              <a:t>Сгибаем боковые уголки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6" name="Содержимое 5" descr="http://www.maam.ru/upload/blogs/detsad-304153-1460188064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200" y="1600200"/>
            <a:ext cx="6037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Намазываем лодочку клеем, приклеиваем к диску.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60</a:t>
            </a:fld>
            <a:endParaRPr lang="ru-RU"/>
          </a:p>
        </p:txBody>
      </p:sp>
      <p:pic>
        <p:nvPicPr>
          <p:cNvPr id="6" name="Содержимое 5" descr="http://www.maam.ru/upload/blogs/detsad-379577-1456231956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200" y="1600200"/>
            <a:ext cx="6037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Берём красную полоску и сгибаем пополам, намазываем клеем и приклеиваем зубочистку.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61</a:t>
            </a:fld>
            <a:endParaRPr lang="ru-RU"/>
          </a:p>
        </p:txBody>
      </p:sp>
      <p:pic>
        <p:nvPicPr>
          <p:cNvPr id="6" name="Содержимое 5" descr="http://www.maam.ru/upload/blogs/detsad-379577-145623204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428736"/>
            <a:ext cx="3161676" cy="2757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maam.ru/upload/blogs/detsad-379577-1456232259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2857496"/>
            <a:ext cx="4999367" cy="3696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Берём салфетку и разрезаем на две длинные полоски. Приклеиваем к диску.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62</a:t>
            </a:fld>
            <a:endParaRPr lang="ru-RU"/>
          </a:p>
        </p:txBody>
      </p:sp>
      <p:pic>
        <p:nvPicPr>
          <p:cNvPr id="6" name="Содержимое 5" descr="http://www.maam.ru/upload/blogs/detsad-379577-145623257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200" y="1600200"/>
            <a:ext cx="6037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Вставляем флажок в кораблик. Поделка готова.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63</a:t>
            </a:fld>
            <a:endParaRPr lang="ru-RU"/>
          </a:p>
        </p:txBody>
      </p:sp>
      <p:pic>
        <p:nvPicPr>
          <p:cNvPr id="6" name="Содержимое 5" descr="http://www.maam.ru/upload/blogs/detsad-379577-1456232650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200" y="1600200"/>
            <a:ext cx="6037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Мастер – класс «Рыбка».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Для работы </a:t>
            </a:r>
            <a:r>
              <a:rPr lang="ru-RU" dirty="0" err="1" smtClean="0"/>
              <a:t>необходимо:лист</a:t>
            </a:r>
            <a:r>
              <a:rPr lang="ru-RU" dirty="0" smtClean="0"/>
              <a:t> бумаги "Радуга", небольшие обрезки цветной бумаги для украшения рыбки, клей, ножницы, простой карандаш.</a:t>
            </a: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64</a:t>
            </a:fld>
            <a:endParaRPr lang="ru-RU"/>
          </a:p>
        </p:txBody>
      </p:sp>
      <p:pic>
        <p:nvPicPr>
          <p:cNvPr id="6" name="Рисунок 5" descr="http://www.maam.ru/upload/blogs/detsad-160678-141172177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3438" y="3714752"/>
            <a:ext cx="3867775" cy="2571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25536"/>
          </a:xfrm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 большого листа бумаги вырезаем квадрат, сгибаем его 2 раза по диагонали, чётко фиксируем сгибы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65</a:t>
            </a:fld>
            <a:endParaRPr lang="ru-RU"/>
          </a:p>
        </p:txBody>
      </p:sp>
      <p:pic>
        <p:nvPicPr>
          <p:cNvPr id="6" name="Содержимое 5" descr="http://www.maam.ru/upload/blogs/detsad-160678-1411722053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24050" y="1877219"/>
            <a:ext cx="5295900" cy="397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Вгибаем противоположные треугольники внутрь.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66</a:t>
            </a:fld>
            <a:endParaRPr lang="ru-RU"/>
          </a:p>
        </p:txBody>
      </p:sp>
      <p:pic>
        <p:nvPicPr>
          <p:cNvPr id="6" name="Содержимое 5" descr="http://www.maam.ru/upload/blogs/detsad-160678-141172217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24050" y="1877219"/>
            <a:ext cx="5295900" cy="397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Сформировали базовую фигуру -двойной треугольник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67</a:t>
            </a:fld>
            <a:endParaRPr lang="ru-RU"/>
          </a:p>
        </p:txBody>
      </p:sp>
      <p:pic>
        <p:nvPicPr>
          <p:cNvPr id="6" name="Содержимое 5" descr="http://www.maam.ru/upload/blogs/detsad-160678-1411722287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73816" y="1600200"/>
            <a:ext cx="339636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Загибаем углы верхнего треугольника внахлёст друг на друга.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68</a:t>
            </a:fld>
            <a:endParaRPr lang="ru-RU"/>
          </a:p>
        </p:txBody>
      </p:sp>
      <p:pic>
        <p:nvPicPr>
          <p:cNvPr id="6" name="Содержимое 5" descr="http://www.maam.ru/upload/blogs/detsad-160678-1411722426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24050" y="1877219"/>
            <a:ext cx="5295900" cy="397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Переворачиваем, наклеиваем глазки, рисуем рот.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69</a:t>
            </a:fld>
            <a:endParaRPr lang="ru-RU"/>
          </a:p>
        </p:txBody>
      </p:sp>
      <p:pic>
        <p:nvPicPr>
          <p:cNvPr id="6" name="Содержимое 5" descr="http://www.maam.ru/upload/blogs/detsad-160678-141172255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73816" y="1600200"/>
            <a:ext cx="339636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Сгибаем пополам и ботинки готовы.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  <p:pic>
        <p:nvPicPr>
          <p:cNvPr id="6" name="Содержимое 5" descr="http://www.maam.ru/upload/blogs/detsad-304153-1460188104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200" y="1600200"/>
            <a:ext cx="6037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 обрезков цветной бумаги вырезаем различные чешуйки для украшения рыбки, наклеиваем.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Получается вот такая рыбка.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70</a:t>
            </a:fld>
            <a:endParaRPr lang="ru-RU"/>
          </a:p>
        </p:txBody>
      </p:sp>
      <p:pic>
        <p:nvPicPr>
          <p:cNvPr id="6" name="Содержимое 5" descr="http://www.maam.ru/upload/blogs/detsad-160678-1411722802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24050" y="1877219"/>
            <a:ext cx="5295900" cy="397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Мастер – класс «Лев».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Для работы понадобится:</a:t>
            </a:r>
          </a:p>
          <a:p>
            <a:r>
              <a:rPr lang="ru-RU" dirty="0" smtClean="0"/>
              <a:t>1. Лист коричневой бумаги А4.</a:t>
            </a:r>
          </a:p>
          <a:p>
            <a:r>
              <a:rPr lang="ru-RU" dirty="0" smtClean="0"/>
              <a:t>2.3 шт. жёлтых салфеток.</a:t>
            </a:r>
          </a:p>
          <a:p>
            <a:r>
              <a:rPr lang="ru-RU" dirty="0" smtClean="0"/>
              <a:t>3. </a:t>
            </a:r>
            <a:r>
              <a:rPr lang="ru-RU" dirty="0" err="1" smtClean="0"/>
              <a:t>Степлер</a:t>
            </a:r>
            <a:r>
              <a:rPr lang="ru-RU" dirty="0" smtClean="0"/>
              <a:t>, простой карандаш.</a:t>
            </a:r>
          </a:p>
          <a:p>
            <a:r>
              <a:rPr lang="ru-RU" dirty="0" smtClean="0"/>
              <a:t>4. Клей карандаш и ножницы.</a:t>
            </a: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71</a:t>
            </a:fld>
            <a:endParaRPr lang="ru-RU"/>
          </a:p>
        </p:txBody>
      </p:sp>
      <p:pic>
        <p:nvPicPr>
          <p:cNvPr id="6" name="Рисунок 5" descr="http://www.maam.ru/upload/blogs/detsad-110715-1454846681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4500570"/>
            <a:ext cx="3414714" cy="21167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Сначала берём коричневый лист бумаги и делаем квадрат. Отрезаем лишнее.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72</a:t>
            </a:fld>
            <a:endParaRPr lang="ru-RU"/>
          </a:p>
        </p:txBody>
      </p:sp>
      <p:pic>
        <p:nvPicPr>
          <p:cNvPr id="6" name="Содержимое 5" descr="http://www.maam.ru/upload/blogs/detsad-110715-1454847136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 полученного квадрата складываем треугольник.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73</a:t>
            </a:fld>
            <a:endParaRPr lang="ru-RU"/>
          </a:p>
        </p:txBody>
      </p:sp>
      <p:pic>
        <p:nvPicPr>
          <p:cNvPr id="6" name="Содержимое 5" descr="http://www.maam.ru/upload/blogs/detsad-110715-1454847645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Получается вот такая заготовка.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Оставшиеся концы сгибаем наружу. и у вас получится "стаканчик".Это будет туловище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74</a:t>
            </a:fld>
            <a:endParaRPr lang="ru-RU"/>
          </a:p>
        </p:txBody>
      </p:sp>
      <p:pic>
        <p:nvPicPr>
          <p:cNvPr id="6" name="Содержимое 5" descr="http://www.maam.ru/upload/blogs/detsad-110715-1454847729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571612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785926"/>
          </a:xfrm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Чтобы сделать гриву, нужно салфетки сложить стопочкой, скрепить в центре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степлером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вырезаем круг и делаем надрезы, из оставшейся коричневой бумаги вырезаем голову.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75</a:t>
            </a:fld>
            <a:endParaRPr lang="ru-RU"/>
          </a:p>
        </p:txBody>
      </p:sp>
      <p:pic>
        <p:nvPicPr>
          <p:cNvPr id="6" name="Содержимое 5" descr="http://www.maam.ru/upload/blogs/detsad-110715-1454848210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16641" y="2143125"/>
            <a:ext cx="5310717" cy="398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571612"/>
          </a:xfrm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Соединяем голову и туловище клеем. Рисуем мордочку и передние лапы. Вырезаем узкую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полосочку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 делаем кисточку на конце хвоста.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76</a:t>
            </a:fld>
            <a:endParaRPr lang="ru-RU"/>
          </a:p>
        </p:txBody>
      </p:sp>
      <p:pic>
        <p:nvPicPr>
          <p:cNvPr id="6" name="Содержимое 5" descr="Мастер-класс по оригами и аппликации.  Игрушка «Львёнок»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Мастер-класс «Лягушка».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Нам понадобится лист формата А4.</a:t>
            </a:r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77</a:t>
            </a:fld>
            <a:endParaRPr lang="ru-RU"/>
          </a:p>
        </p:txBody>
      </p:sp>
      <p:pic>
        <p:nvPicPr>
          <p:cNvPr id="6" name="Рисунок 5" descr="http://www.maam.ru/upload/blogs/detsad-297148-1441475442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71670" y="2571744"/>
            <a:ext cx="5417813" cy="36620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Складываем лист по вертикали, затем по горизонтали пополам.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78</a:t>
            </a:fld>
            <a:endParaRPr lang="ru-RU"/>
          </a:p>
        </p:txBody>
      </p:sp>
      <p:pic>
        <p:nvPicPr>
          <p:cNvPr id="6" name="Содержимое 5" descr="http://www.maam.ru/upload/blogs/detsad-297148-1441475463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1704" y="1600200"/>
            <a:ext cx="604059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 линии сгиба загибаем оба угла.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79</a:t>
            </a:fld>
            <a:endParaRPr lang="ru-RU"/>
          </a:p>
        </p:txBody>
      </p:sp>
      <p:pic>
        <p:nvPicPr>
          <p:cNvPr id="6" name="Содержимое 5" descr="http://www.maam.ru/upload/blogs/detsad-297148-1441475482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Берем оранжевый квадрат, кладем белой стороной к себе, перегибаем пополам.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6" name="Содержимое 5" descr="http://www.maam.ru/upload/blogs/detsad-304153-1460188153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200" y="1600200"/>
            <a:ext cx="6037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Сгибаем вверх нижний слой.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80</a:t>
            </a:fld>
            <a:endParaRPr lang="ru-RU"/>
          </a:p>
        </p:txBody>
      </p:sp>
      <p:pic>
        <p:nvPicPr>
          <p:cNvPr id="6" name="Содержимое 5" descr="http://www.maam.ru/upload/blogs/detsad-297148-144147550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Переворачиваем и повторяем операцию.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81</a:t>
            </a:fld>
            <a:endParaRPr lang="ru-RU"/>
          </a:p>
        </p:txBody>
      </p:sp>
      <p:pic>
        <p:nvPicPr>
          <p:cNvPr id="6" name="Содержимое 5" descr="http://www.maam.ru/upload/blogs/detsad-297148-1441475524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Загибаем уголки.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82</a:t>
            </a:fld>
            <a:endParaRPr lang="ru-RU"/>
          </a:p>
        </p:txBody>
      </p:sp>
      <p:pic>
        <p:nvPicPr>
          <p:cNvPr id="6" name="Содержимое 5" descr="http://www.maam.ru/upload/blogs/detsad-297148-1441475545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Переворачиваем и снова загибаем уголки.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83</a:t>
            </a:fld>
            <a:endParaRPr lang="ru-RU"/>
          </a:p>
        </p:txBody>
      </p:sp>
      <p:pic>
        <p:nvPicPr>
          <p:cNvPr id="6" name="Содержимое 5" descr="http://www.maam.ru/upload/blogs/detsad-297148-1441475566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Получился карманчик. Его открываем и складываем пополам.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84</a:t>
            </a:fld>
            <a:endParaRPr lang="ru-RU"/>
          </a:p>
        </p:txBody>
      </p:sp>
      <p:pic>
        <p:nvPicPr>
          <p:cNvPr id="6" name="Содержимое 5" descr="http://www.maam.ru/upload/blogs/detsad-297148-1441475584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9" y="1428737"/>
            <a:ext cx="335758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maam.ru/upload/blogs/detsad-297148-1441475602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3429000"/>
            <a:ext cx="4200532" cy="3045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Нижний угол сгибаем кверху.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Переворачиваем и повторяем операцию.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85</a:t>
            </a:fld>
            <a:endParaRPr lang="ru-RU"/>
          </a:p>
        </p:txBody>
      </p:sp>
      <p:pic>
        <p:nvPicPr>
          <p:cNvPr id="6" name="Содержимое 5" descr="http://www.maam.ru/upload/blogs/detsad-297148-1441475675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71612"/>
            <a:ext cx="3517375" cy="2900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maam.ru/upload/blogs/detsad-297148-1441475629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2714620"/>
            <a:ext cx="4200532" cy="3474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Снова открываем карманчик и складываем пополам.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86</a:t>
            </a:fld>
            <a:endParaRPr lang="ru-RU"/>
          </a:p>
        </p:txBody>
      </p:sp>
      <p:pic>
        <p:nvPicPr>
          <p:cNvPr id="6" name="Содержимое 5" descr="http://www.maam.ru/upload/blogs/detsad-297148-1441475709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571612"/>
            <a:ext cx="3571900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maam.ru/upload/blogs/detsad-297148-1441475730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57620" y="2571744"/>
            <a:ext cx="4986350" cy="3902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96974"/>
          </a:xfrm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Получится ромб. Его складываем пополам так, чтобы снаружи остались отверстия-кармашки для пальцев.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87</a:t>
            </a:fld>
            <a:endParaRPr lang="ru-RU"/>
          </a:p>
        </p:txBody>
      </p:sp>
      <p:pic>
        <p:nvPicPr>
          <p:cNvPr id="6" name="Содержимое 5" descr="http://www.maam.ru/upload/blogs/detsad-297148-1441475764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643050"/>
            <a:ext cx="3660251" cy="2686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maam.ru/upload/blogs/detsad-297148-1441475787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714752"/>
            <a:ext cx="4200532" cy="283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Украшаем.</a:t>
            </a:r>
            <a:br>
              <a:rPr lang="ru-RU" dirty="0" smtClean="0"/>
            </a:br>
            <a:r>
              <a:rPr lang="ru-RU" dirty="0" smtClean="0"/>
              <a:t>Получилась лягушка.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88</a:t>
            </a:fld>
            <a:endParaRPr lang="ru-RU"/>
          </a:p>
        </p:txBody>
      </p:sp>
      <p:pic>
        <p:nvPicPr>
          <p:cNvPr id="6" name="Содержимое 5" descr="http://www.maam.ru/upload/blogs/detsad-297148-1441475813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Мастер-класс «Курочка-наседка».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Необходимый материал для работы.</a:t>
            </a:r>
          </a:p>
          <a:p>
            <a:r>
              <a:rPr lang="ru-RU" dirty="0" smtClean="0"/>
              <a:t>Листы цветной бумаги, </a:t>
            </a:r>
          </a:p>
          <a:p>
            <a:r>
              <a:rPr lang="ru-RU" dirty="0" smtClean="0"/>
              <a:t>квадрат( 20х20 см.) белой писчей бумаги,</a:t>
            </a:r>
          </a:p>
          <a:p>
            <a:r>
              <a:rPr lang="ru-RU" dirty="0" smtClean="0"/>
              <a:t>фломастеры, </a:t>
            </a:r>
          </a:p>
          <a:p>
            <a:r>
              <a:rPr lang="ru-RU" dirty="0" smtClean="0"/>
              <a:t>клеящий карандаш.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89</a:t>
            </a:fld>
            <a:endParaRPr lang="ru-RU"/>
          </a:p>
        </p:txBody>
      </p:sp>
      <p:pic>
        <p:nvPicPr>
          <p:cNvPr id="6" name="Рисунок 5" descr="http://www.maam.ru/upload/blogs/detsad-256307-145893376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6380" y="3786190"/>
            <a:ext cx="307183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Сгибаем три уголка к центру квадрата.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  <p:pic>
        <p:nvPicPr>
          <p:cNvPr id="6" name="Содержимое 5" descr="http://www.maam.ru/upload/blogs/detsad-304153-1460188200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200" y="1600200"/>
            <a:ext cx="603759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Берём квадрат белой писчей бумаги.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90</a:t>
            </a:fld>
            <a:endParaRPr lang="ru-RU"/>
          </a:p>
        </p:txBody>
      </p:sp>
      <p:pic>
        <p:nvPicPr>
          <p:cNvPr id="6" name="Содержимое 5" descr="http://www.maam.ru/upload/blogs/detsad-256307-1458933898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63345" y="1600200"/>
            <a:ext cx="301730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Складываем его по диагонали, проглаживаем линию сгиба.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91</a:t>
            </a:fld>
            <a:endParaRPr lang="ru-RU"/>
          </a:p>
        </p:txBody>
      </p:sp>
      <p:pic>
        <p:nvPicPr>
          <p:cNvPr id="6" name="Содержимое 5" descr="http://www.maam.ru/upload/blogs/detsad-256307-145893398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63345" y="1600200"/>
            <a:ext cx="301730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Разворачиваем и загибаем верхний уголок к левой стороне, чтобы он немного выступал за линию.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92</a:t>
            </a:fld>
            <a:endParaRPr lang="ru-RU"/>
          </a:p>
        </p:txBody>
      </p:sp>
      <p:pic>
        <p:nvPicPr>
          <p:cNvPr id="6" name="Содержимое 5" descr="http://www.maam.ru/upload/blogs/detsad-256307-1458934226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63345" y="1600200"/>
            <a:ext cx="301730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Вогнуть этот угол вовнутрь и слегка оттянуть вперёд - получится клюв.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93</a:t>
            </a:fld>
            <a:endParaRPr lang="ru-RU"/>
          </a:p>
        </p:txBody>
      </p:sp>
      <p:pic>
        <p:nvPicPr>
          <p:cNvPr id="6" name="Содержимое 5" descr="http://www.maam.ru/upload/blogs/detsad-256307-1458934325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63345" y="1600200"/>
            <a:ext cx="301730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Правый уголок загнуть вверх к правой стороне линии сгиба листа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94</a:t>
            </a:fld>
            <a:endParaRPr lang="ru-RU"/>
          </a:p>
        </p:txBody>
      </p:sp>
      <p:pic>
        <p:nvPicPr>
          <p:cNvPr id="6" name="Содержимое 5" descr="http://www.maam.ru/upload/blogs/detsad-256307-1458934431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63345" y="1600200"/>
            <a:ext cx="301730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Поделка готова, наклеиваем на цветной лист бумаги.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95</a:t>
            </a:fld>
            <a:endParaRPr lang="ru-RU"/>
          </a:p>
        </p:txBody>
      </p:sp>
      <p:pic>
        <p:nvPicPr>
          <p:cNvPr id="6" name="Содержимое 5" descr="http://www.maam.ru/upload/blogs/detsad-256307-1458934562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63345" y="1600200"/>
            <a:ext cx="301730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Дорисовываем элементы.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96</a:t>
            </a:fld>
            <a:endParaRPr lang="ru-RU"/>
          </a:p>
        </p:txBody>
      </p:sp>
      <p:pic>
        <p:nvPicPr>
          <p:cNvPr id="6" name="Содержимое 5" descr="http://www.maam.ru/upload/blogs/detsad-256307-1458935008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428736"/>
            <a:ext cx="3017309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maam.ru/upload/blogs/detsad-256307-145893551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3000372"/>
            <a:ext cx="4070673" cy="3001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Мастер – класс «Шапочка».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Для работы понадобится:</a:t>
            </a:r>
          </a:p>
          <a:p>
            <a:r>
              <a:rPr lang="ru-RU" dirty="0" smtClean="0"/>
              <a:t>Альбомные листы</a:t>
            </a:r>
          </a:p>
          <a:p>
            <a:r>
              <a:rPr lang="ru-RU" dirty="0" smtClean="0"/>
              <a:t>Ножницы</a:t>
            </a:r>
          </a:p>
          <a:p>
            <a:r>
              <a:rPr lang="ru-RU" dirty="0" smtClean="0"/>
              <a:t>Фломастеры красного цвета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97</a:t>
            </a:fld>
            <a:endParaRPr lang="ru-RU"/>
          </a:p>
        </p:txBody>
      </p:sp>
      <p:pic>
        <p:nvPicPr>
          <p:cNvPr id="6" name="Рисунок 5" descr="http://www.maam.ru/upload/blogs/detsad-256307-145893376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00694" y="4000504"/>
            <a:ext cx="307183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 альбомных листов делаем квадраты. Квадраты складываем пополам.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98</a:t>
            </a:fld>
            <a:endParaRPr lang="ru-RU"/>
          </a:p>
        </p:txBody>
      </p:sp>
      <p:pic>
        <p:nvPicPr>
          <p:cNvPr id="6" name="Содержимое 5" descr="http://www.maam.ru/upload/blogs/detsad-85424-1452675252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3191" y="1600200"/>
            <a:ext cx="603761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tx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Края на 1, 5см загибаем с обеих сторон.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A7D245-E014-477F-AE15-3C0A1430A17E}" type="datetime1">
              <a:rPr lang="ru-RU" smtClean="0"/>
              <a:pPr>
                <a:defRPr/>
              </a:pPr>
              <a:t>04.10.2016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2B0D0-B90C-4D7F-A355-DDF4C5862DD3}" type="slidenum">
              <a:rPr lang="ru-RU" smtClean="0"/>
              <a:pPr>
                <a:defRPr/>
              </a:pPr>
              <a:t>99</a:t>
            </a:fld>
            <a:endParaRPr lang="ru-RU"/>
          </a:p>
        </p:txBody>
      </p:sp>
      <p:pic>
        <p:nvPicPr>
          <p:cNvPr id="6" name="Содержимое 5" descr="http://www.maam.ru/upload/blogs/detsad-85424-1452675549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571612"/>
            <a:ext cx="3518875" cy="3328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http://www.maam.ru/upload/blogs/detsad-85424-1452676114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3286124"/>
            <a:ext cx="4320208" cy="3224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</p:sld>
</file>

<file path=ppt/theme/theme1.xml><?xml version="1.0" encoding="utf-8"?>
<a:theme xmlns:a="http://schemas.openxmlformats.org/drawingml/2006/main" name="Праздник детский 1">
  <a:themeElements>
    <a:clrScheme name="Другая 50">
      <a:dk1>
        <a:srgbClr val="99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Праздник детский 1</Template>
  <TotalTime>152</TotalTime>
  <Words>777</Words>
  <Application>Microsoft Office PowerPoint</Application>
  <PresentationFormat>Экран (4:3)</PresentationFormat>
  <Paragraphs>336</Paragraphs>
  <Slides>103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103</vt:i4>
      </vt:variant>
    </vt:vector>
  </HeadingPairs>
  <TitlesOfParts>
    <vt:vector size="104" baseType="lpstr">
      <vt:lpstr>Праздник детский 1</vt:lpstr>
      <vt:lpstr>Работа с бумагой в технике «Оригами».</vt:lpstr>
      <vt:lpstr> Мастер-класс по оригами «Веселый клоун». </vt:lpstr>
      <vt:lpstr> Черный квадрат кладем белой стороной к себе и перегибаем пополам. </vt:lpstr>
      <vt:lpstr>Разворачиваем, еще раз перегибаем.</vt:lpstr>
      <vt:lpstr> Сгибаем углы к месту пересечения линий, получаем вот такую "конфетку". </vt:lpstr>
      <vt:lpstr> Сгибаем боковые уголки. </vt:lpstr>
      <vt:lpstr> Сгибаем пополам и ботинки готовы. </vt:lpstr>
      <vt:lpstr> Берем оранжевый квадрат, кладем белой стороной к себе, перегибаем пополам. </vt:lpstr>
      <vt:lpstr> Сгибаем три уголка к центру квадрата. </vt:lpstr>
      <vt:lpstr> Сгибаем верхнюю часть и нижний уголок от себя. </vt:lpstr>
      <vt:lpstr> Кладем третий квадрат цветной стороной к себе и сгибаем справа на лево. Отгибаем белую полоску с одной стороны. </vt:lpstr>
      <vt:lpstr> Так же делаем с другой стороны. </vt:lpstr>
      <vt:lpstr>  Приклеивая соединяем детали: угол синей детали (туловище) помещаем внутрь черной детали ботинок и приклеиваем. </vt:lpstr>
      <vt:lpstr> Затем приклеиваем деталь- голову. </vt:lpstr>
      <vt:lpstr> Приклеиваем лицо (можно нарисовать, украшаем декоративными элементами. Клоун готов! </vt:lpstr>
      <vt:lpstr>Мастер – класс «Курочка»</vt:lpstr>
      <vt:lpstr>Берём лист бумаги любого цвета, примерно 9х9 см.</vt:lpstr>
      <vt:lpstr>Складываем пополам.</vt:lpstr>
      <vt:lpstr>Ещё раз пополам.</vt:lpstr>
      <vt:lpstr> Получилась вот такая заготовка. </vt:lpstr>
      <vt:lpstr> Складываем вовнутрь квадрат с двух сторон по диагонали. </vt:lpstr>
      <vt:lpstr> Загибаем один угол. </vt:lpstr>
      <vt:lpstr> Переворачиваем, загибаем другой. </vt:lpstr>
      <vt:lpstr>Один из оставшихся уголков складываем вовнутрь, получается клюв.</vt:lpstr>
      <vt:lpstr> Приклеиваем глазки, гребешок, крылья. Получается вот такая курочка. </vt:lpstr>
      <vt:lpstr>Мастер – класс «Параход» </vt:lpstr>
      <vt:lpstr> Складываем базовую форму - квадрат. Сгибаем квадрат пополам. </vt:lpstr>
      <vt:lpstr>Сгибаем ещё раз.</vt:lpstr>
      <vt:lpstr>Получилась вот такая заготовка.</vt:lpstr>
      <vt:lpstr>Со всех сторон квадрата загибаем углы.</vt:lpstr>
      <vt:lpstr>Получаем вот такой квадратик.</vt:lpstr>
      <vt:lpstr>Переворачиваем на другую сторону.</vt:lpstr>
      <vt:lpstr> Складываем все углы к центру. </vt:lpstr>
      <vt:lpstr>Получаем следующий квадратики.</vt:lpstr>
      <vt:lpstr>Переворачиваем заготовку.</vt:lpstr>
      <vt:lpstr>  Складываем все углы к центру еще раз. Получается заготовка - с одной стороны 4 треугольника, а с другой 4 квадрата с разрезами по середине. </vt:lpstr>
      <vt:lpstr>Разворачиваем 2 маленьких противоположных квадрата и проглаживаем.</vt:lpstr>
      <vt:lpstr> 2 боковых квадрата поднимаем вверх. </vt:lpstr>
      <vt:lpstr>Получаются вот такие пароходики.</vt:lpstr>
      <vt:lpstr>Мастер-класс «Чёрный кот». </vt:lpstr>
      <vt:lpstr>Берём два квадрата.</vt:lpstr>
      <vt:lpstr> Складываем квадрат по диагонали, используя базовую форму "косынка". </vt:lpstr>
      <vt:lpstr> Чтобы наметить серединку, сгибаем полученный треугольник ещё раз пополам. Поднимаем нижние уголки вверх, не доводя их до середины треугольника. </vt:lpstr>
      <vt:lpstr>Получаем ушки нашего котика. Верхний угол загибаем вниз во внутрь поделки.</vt:lpstr>
      <vt:lpstr> Делаем туловище, первый этап делается также, как и голова. Сгибаем квадрат по диагонали. </vt:lpstr>
      <vt:lpstr> Чтобы получился хвостик, правую часть треугольника загибаем влево, под углом. </vt:lpstr>
      <vt:lpstr>Готовые детали приклеиваем.</vt:lpstr>
      <vt:lpstr>Получается вот такой котик!</vt:lpstr>
      <vt:lpstr>Мастер-класс «Кораблик».</vt:lpstr>
      <vt:lpstr> Прямоугольник сложить пополам, пригладить сгиб. </vt:lpstr>
      <vt:lpstr>Снова сложить пополам и разгладить.</vt:lpstr>
      <vt:lpstr> Расправить, сложить угол к середине. </vt:lpstr>
      <vt:lpstr> Сложить второй угол к середине. </vt:lpstr>
      <vt:lpstr> Загнуть нижнюю полоску на треугольники. Прогладить сгиб. </vt:lpstr>
      <vt:lpstr> Перевернуть и загнуть вторую полоску. Прогладить сгиб. </vt:lpstr>
      <vt:lpstr> Растянуть треугольник и получить квадрат. Прогладить сгиб. </vt:lpstr>
      <vt:lpstr> Загибаем угол вверх переворачиваем и загибаем второй угол. Прогладить сгиб. </vt:lpstr>
      <vt:lpstr> Получился треугольник. Растянуть треугольник и получаем квадрат. </vt:lpstr>
      <vt:lpstr> Вытягиваем углы треугольников, получается лодочка. </vt:lpstr>
      <vt:lpstr>Намазываем лодочку клеем, приклеиваем к диску.</vt:lpstr>
      <vt:lpstr> Берём красную полоску и сгибаем пополам, намазываем клеем и приклеиваем зубочистку. </vt:lpstr>
      <vt:lpstr> Берём салфетку и разрезаем на две длинные полоски. Приклеиваем к диску. </vt:lpstr>
      <vt:lpstr>Вставляем флажок в кораблик. Поделка готова.</vt:lpstr>
      <vt:lpstr>Мастер – класс «Рыбка».</vt:lpstr>
      <vt:lpstr>  Из большого листа бумаги вырезаем квадрат, сгибаем его 2 раза по диагонали, чётко фиксируем сгибы </vt:lpstr>
      <vt:lpstr> Вгибаем противоположные треугольники внутрь. </vt:lpstr>
      <vt:lpstr> Сформировали базовую фигуру -двойной треугольник. </vt:lpstr>
      <vt:lpstr> Загибаем углы верхнего треугольника внахлёст друг на друга. </vt:lpstr>
      <vt:lpstr> Переворачиваем, наклеиваем глазки, рисуем рот. </vt:lpstr>
      <vt:lpstr>Из обрезков цветной бумаги вырезаем различные чешуйки для украшения рыбки, наклеиваем. Получается вот такая рыбка.</vt:lpstr>
      <vt:lpstr>Мастер – класс «Лев».</vt:lpstr>
      <vt:lpstr> Сначала берём коричневый лист бумаги и делаем квадрат. Отрезаем лишнее. </vt:lpstr>
      <vt:lpstr> Из полученного квадрата складываем треугольник.  </vt:lpstr>
      <vt:lpstr>Получается вот такая заготовка.  Оставшиеся концы сгибаем наружу. и у вас получится "стаканчик".Это будет туловище.</vt:lpstr>
      <vt:lpstr>Чтобы сделать гриву, нужно салфетки сложить стопочкой, скрепить в центре степлером, вырезаем круг и делаем надрезы, из оставшейся коричневой бумаги вырезаем голову.</vt:lpstr>
      <vt:lpstr> Соединяем голову и туловище клеем. Рисуем мордочку и передние лапы. Вырезаем узкую полосочку и делаем кисточку на конце хвоста. </vt:lpstr>
      <vt:lpstr>Мастер-класс «Лягушка».</vt:lpstr>
      <vt:lpstr>Складываем лист по вертикали, затем по горизонтали пополам.</vt:lpstr>
      <vt:lpstr> К линии сгиба загибаем оба угла. </vt:lpstr>
      <vt:lpstr> Сгибаем вверх нижний слой. </vt:lpstr>
      <vt:lpstr> Переворачиваем и повторяем операцию. </vt:lpstr>
      <vt:lpstr>Загибаем уголки.</vt:lpstr>
      <vt:lpstr> Переворачиваем и снова загибаем уголки. </vt:lpstr>
      <vt:lpstr>Получился карманчик. Его открываем и складываем пополам.</vt:lpstr>
      <vt:lpstr> Нижний угол сгибаем кверху.  Переворачиваем и повторяем операцию. </vt:lpstr>
      <vt:lpstr> Снова открываем карманчик и складываем пополам. </vt:lpstr>
      <vt:lpstr>  Получится ромб. Его складываем пополам так, чтобы снаружи остались отверстия-кармашки для пальцев. </vt:lpstr>
      <vt:lpstr>Украшаем. Получилась лягушка.</vt:lpstr>
      <vt:lpstr>Мастер-класс «Курочка-наседка».</vt:lpstr>
      <vt:lpstr>Берём квадрат белой писчей бумаги.</vt:lpstr>
      <vt:lpstr>Складываем его по диагонали, проглаживаем линию сгиба.</vt:lpstr>
      <vt:lpstr>Разворачиваем и загибаем верхний уголок к левой стороне, чтобы он немного выступал за линию.</vt:lpstr>
      <vt:lpstr>Вогнуть этот угол вовнутрь и слегка оттянуть вперёд - получится клюв.</vt:lpstr>
      <vt:lpstr>Правый уголок загнуть вверх к правой стороне линии сгиба листа</vt:lpstr>
      <vt:lpstr>Поделка готова, наклеиваем на цветной лист бумаги.</vt:lpstr>
      <vt:lpstr>Дорисовываем элементы.</vt:lpstr>
      <vt:lpstr>Мастер – класс «Шапочка».</vt:lpstr>
      <vt:lpstr> Из альбомных листов делаем квадраты. Квадраты складываем пополам. </vt:lpstr>
      <vt:lpstr>Края на 1, 5см загибаем с обеих сторон.</vt:lpstr>
      <vt:lpstr>Получаем заготовку.</vt:lpstr>
      <vt:lpstr>Теперь складываем уголки с двух сторон.</vt:lpstr>
      <vt:lpstr>Получаем готовую фигуру, разукрашиваем.</vt:lpstr>
      <vt:lpstr>Спасибо за внимание!!!!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Работа с бумагой в технике «Оригами».</dc:title>
  <dc:creator>Юрик</dc:creator>
  <dc:description>http://aida.ucoz.ru</dc:description>
  <cp:lastModifiedBy>Юрик</cp:lastModifiedBy>
  <cp:revision>25</cp:revision>
  <dcterms:created xsi:type="dcterms:W3CDTF">2016-04-19T05:00:41Z</dcterms:created>
  <dcterms:modified xsi:type="dcterms:W3CDTF">2016-10-04T03:38:28Z</dcterms:modified>
  <cp:category>шаблоны к Powerpoint</cp:category>
</cp:coreProperties>
</file>