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78" d="100"/>
          <a:sy n="78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AD7875-9426-4558-BB54-67A8160D2DAF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5C1938-86D0-4A54-B6AE-DBD63EC37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47B2-CE0B-4465-A1F5-9BE17D6B7F12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7021-E3AA-4B53-8A4C-6F3BEA9D4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1505-C038-483A-85EA-1EC88C26C233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AA80-3296-4113-98D4-D47A7CC30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3EB3-579C-496E-93DA-71A9D4592F04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AA58-2E69-418E-9601-2604ED4ED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D245-E014-477F-AE15-3C0A1430A17E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B0D0-B90C-4D7F-A355-DDF4C5862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434F-7E1B-46DB-BAE2-F286DF46CAB5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9DAD-FBC3-4492-83EB-2DBDCFEC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98AF-A40F-4EC5-A7DA-7CF7B83EA880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6BBB-6DF5-4663-959E-DF51243C8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3A90-CCA0-4833-A7DF-E41DD7216311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0DF9-FA7D-4908-8FD4-98916052D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DDE2F-EC22-4CE7-A7DE-103CC106D457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6460-3CBF-4D43-8BBA-A14156185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ACB5-7D19-4D71-9050-C63F66A8C632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B7AB-6A11-4288-99E7-5C8496A99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DFF6-9766-4104-927B-63659A083E8B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495C-4B98-49C2-A211-5A9AD04BA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A2A7-311F-4D8D-9673-92F95558785E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4E72-8ED7-481B-B87D-560B06E8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491B7-EA17-492D-965A-A5D80F325178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550185-3626-4DB2-BF0E-ECE8C725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1214422"/>
            <a:ext cx="7772400" cy="2143139"/>
          </a:xfrm>
        </p:spPr>
        <p:txBody>
          <a:bodyPr/>
          <a:lstStyle/>
          <a:p>
            <a:r>
              <a:rPr lang="ru-RU" sz="4800" b="1" dirty="0" smtClean="0"/>
              <a:t>Работа с бумагой в технике «Оригами».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4929198"/>
            <a:ext cx="6400800" cy="1357322"/>
          </a:xfrm>
        </p:spPr>
        <p:txBody>
          <a:bodyPr rtlCol="0">
            <a:normAutofit fontScale="62500" lnSpcReduction="2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Марченко Юлия Евгеньевна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Сгибаем верхнюю часть и нижний уголок от себя.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Содержимое 5" descr="http://www.maam.ru/upload/blogs/detsad-304153-146018824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71612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304153-14601882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3"/>
            <a:ext cx="385635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m.ru/upload/blogs/detsad-304153-146018828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00504"/>
            <a:ext cx="4142111" cy="25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Получаем заготовку.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100</a:t>
            </a:fld>
            <a:endParaRPr lang="ru-RU"/>
          </a:p>
        </p:txBody>
      </p:sp>
      <p:pic>
        <p:nvPicPr>
          <p:cNvPr id="6" name="Содержимое 5" descr="http://www.maam.ru/upload/blogs/detsad-85424-14526764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607" y="1600200"/>
            <a:ext cx="33927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Теперь складываем уголки с двух сторон.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101</a:t>
            </a:fld>
            <a:endParaRPr lang="ru-RU"/>
          </a:p>
        </p:txBody>
      </p:sp>
      <p:pic>
        <p:nvPicPr>
          <p:cNvPr id="6" name="Содержимое 5" descr="http://www.maam.ru/upload/blogs/detsad-85424-14526765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233255" cy="35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85424-145267669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398177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Получаем готовую фигуру, разукрашиваем.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102</a:t>
            </a:fld>
            <a:endParaRPr lang="ru-RU"/>
          </a:p>
        </p:txBody>
      </p:sp>
      <p:pic>
        <p:nvPicPr>
          <p:cNvPr id="6" name="Содержимое 5" descr="http://www.maam.ru/upload/blogs/detsad-85424-145267702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233255" cy="31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85424-145267766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4481839" cy="354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Спасибо за внимание!!!!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DDE2F-EC22-4CE7-A7DE-103CC106D457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56460-3CBF-4D43-8BBA-A141561851A8}" type="slidenum">
              <a:rPr lang="ru-RU" smtClean="0"/>
              <a:pPr>
                <a:defRPr/>
              </a:pPr>
              <a:t>103</a:t>
            </a:fld>
            <a:endParaRPr lang="ru-RU"/>
          </a:p>
        </p:txBody>
      </p:sp>
      <p:pic>
        <p:nvPicPr>
          <p:cNvPr id="1028" name="Picture 4" descr="http://idata.over-blog.com/0/28/28/98/DECO-BLOG/ange-et-chat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31002"/>
            <a:ext cx="3857652" cy="42160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Кладем третий квадрат цветной стороной к себе и сгибаем справа на лево.</a:t>
            </a:r>
            <a:br>
              <a:rPr lang="ru-RU" sz="2800" dirty="0" smtClean="0"/>
            </a:br>
            <a:r>
              <a:rPr lang="ru-RU" sz="2800" dirty="0" smtClean="0"/>
              <a:t>Отгибаем белую полоску с одной стороны.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Содержимое 5" descr="http://www.maam.ru/upload/blogs/detsad-304153-14601884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Так же делаем с другой стороны.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Содержимое 5" descr="http://www.maam.ru/upload/blogs/detsad-304153-14601884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Приклеивая соединяем детали: угол синей детали (туловище) помещаем внутрь черной детали ботинок и приклеиваем.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Содержимое 5" descr="http://www.maam.ru/upload/blogs/detsad-304153-146018853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8275" y="2357438"/>
            <a:ext cx="5027449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приклеиваем деталь- голову.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Содержимое 5" descr="http://www.maam.ru/upload/blogs/detsad-304153-146018857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602" y="1600200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Приклеиваем лицо (можно нарисовать, украшаем декоративными элементами.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Клоун готов!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Содержимое 5" descr="http://www.maam.ru/upload/blogs/detsad-304153-14601886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1" y="1600201"/>
            <a:ext cx="5519130" cy="36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 «Курочка»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работы нам понадобится:</a:t>
            </a:r>
          </a:p>
          <a:p>
            <a:r>
              <a:rPr lang="ru-RU" dirty="0" smtClean="0"/>
              <a:t>цветная бумага;</a:t>
            </a:r>
          </a:p>
          <a:p>
            <a:r>
              <a:rPr lang="ru-RU" dirty="0" smtClean="0"/>
              <a:t>клей;</a:t>
            </a:r>
          </a:p>
          <a:p>
            <a:r>
              <a:rPr lang="ru-RU" dirty="0" smtClean="0"/>
              <a:t>шаблоны глаз и гребешка, крыльев;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Рисунок 5" descr="http://www.maam.ru/upload/blogs/detsad-193814-14588374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857628"/>
            <a:ext cx="414211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193814-14588376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29066"/>
            <a:ext cx="2285984" cy="262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Берём лист бумаги любого цвета, примерно 9х9 см.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Содержимое 5" descr="http://www.maam.ru/upload/blogs/detsad-193814-145883783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Складываем пополам.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Содержимое 5" descr="http://www.maam.ru/upload/blogs/detsad-193814-145883797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Ещё раз пополам.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Содержимое 5" descr="http://www.maam.ru/upload/blogs/detsad-193814-14588381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Мастер-класс по оригами «Веселый клоун».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продолжать знакомить детей с искусством оригами, развивать игровой замысел и творческое воображение.</a:t>
            </a:r>
          </a:p>
          <a:p>
            <a:r>
              <a:rPr lang="ru-RU" dirty="0" smtClean="0"/>
              <a:t>Материалы: три квадрата односторонней цветной бумаги черного, оранжевого и синего цветов 10х10 см; клей; кружок с нарисованным лицом.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9E6C2-2D2E-4075-B939-A490FC76A841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 descr="http://www.maam.ru/upload/blogs/detsad-304153-14601878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786322"/>
            <a:ext cx="2927665" cy="169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Получилась вот такая заготовка.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Содержимое 5" descr="http://www.maam.ru/upload/blogs/detsad-193814-14588382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Складываем вовнутрь квадрат с двух сторон по диагонали.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Содержимое 5" descr="http://www.maam.ru/upload/blogs/detsad-193814-14588384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Загибаем один угол.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" name="Содержимое 5" descr="http://www.maam.ru/upload/blogs/detsad-193814-14588385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Переворачиваем, загибаем другой.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Содержимое 5" descr="http://www.maam.ru/upload/blogs/detsad-193814-14588387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>Один из оставшихся уголков складываем вовнутрь, получается клюв.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Содержимое 5" descr="http://www.maam.ru/upload/blogs/detsad-193814-14588389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Приклеиваем глазки, гребешок, крылья. Получается вот такая курочка.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Содержимое 5" descr="«Курочка» Складывание из бумаги,  методом оригами.  Мастер-класс.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Мастер – класс «</a:t>
            </a:r>
            <a:r>
              <a:rPr lang="ru-RU" dirty="0" err="1" smtClean="0"/>
              <a:t>Параход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Материал: квадраты цветной бумаги любого цвета и размера.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" name="Рисунок 5" descr="http://www.maam.ru/upload/blogs/detsad-230234-14473482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6357620" cy="35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Складываем базовую форму - квадрат.</a:t>
            </a:r>
            <a:br>
              <a:rPr lang="ru-RU" sz="2800" dirty="0" smtClean="0"/>
            </a:br>
            <a:r>
              <a:rPr lang="ru-RU" sz="2800" dirty="0" smtClean="0"/>
              <a:t>Сгибаем квадрат пополам.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6" name="Содержимое 5" descr="http://www.maam.ru/upload/blogs/detsad-230234-144734827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77244"/>
            <a:ext cx="6362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Сгибаем ещё раз.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6" name="Содержимое 5" descr="http://www.maam.ru/upload/blogs/detsad-230234-144734833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77244"/>
            <a:ext cx="6362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Получилась вот такая заготовка.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6" name="Содержимое 5" descr="http://www.maam.ru/upload/blogs/detsad-230234-14473483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77244"/>
            <a:ext cx="6362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Черный квадрат кладем белой стороной к себе и перегибаем пополам.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Содержимое 5" descr="http://www.maam.ru/upload/blogs/detsad-304153-146018789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Со всех сторон квадрата загибаем углы.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6" name="Содержимое 5" descr="http://www.maam.ru/upload/blogs/detsad-230234-144734837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30234-14473484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3216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m.ru/upload/blogs/detsad-230234-144734842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929066"/>
            <a:ext cx="4821884" cy="26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Получаем вот такой квадратик.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6" name="Содержимое 5" descr="http://www.maam.ru/upload/blogs/detsad-230234-14473484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77244"/>
            <a:ext cx="6362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Переворачиваем на другую сторону.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6" name="Содержимое 5" descr="http://www.maam.ru/upload/blogs/detsad-230234-144734849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77244"/>
            <a:ext cx="6362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Складываем все углы к центру.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6" name="Содержимое 5" descr="http://www.maam.ru/upload/blogs/detsad-230234-14473485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109912" cy="213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30234-14473485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3216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m.ru/upload/blogs/detsad-230234-144734856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86256"/>
            <a:ext cx="4143404" cy="20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Получаем следующий квадратики.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6" name="Содержимое 5" descr="http://www.maam.ru/upload/blogs/detsad-230234-144734858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77244"/>
            <a:ext cx="6362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Переворачиваем заготовку.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6" name="Содержимое 5" descr="http://www.maam.ru/upload/blogs/detsad-230234-144734869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77244"/>
            <a:ext cx="6362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Складываем все углы к центру еще раз. Получается заготовка - с одной стороны 4 треугольника, а с другой 4 квадрата с разрезами по середине.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6" name="Содержимое 5" descr="http://www.maam.ru/upload/blogs/detsad-230234-144734887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395664" cy="199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30234-144734889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86124"/>
            <a:ext cx="4964760" cy="30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Разворачиваем 2 маленьких противоположных квадрата и проглаживаем.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6" name="Содержимое 5" descr="http://www.maam.ru/upload/blogs/detsad-230234-144734897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110044" cy="256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30234-14473489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750446" cy="32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боковых квадрата поднимаем вверх.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6" name="Содержимое 5" descr="http://www.maam.ru/upload/blogs/detsad-230234-14473490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824424" cy="26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30234-144734907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929066"/>
            <a:ext cx="4464694" cy="26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Получаются вот такие пароходики.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6" name="Содержимое 5" descr="http://www.maam.ru/upload/blogs/detsad-230234-14473491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077244"/>
            <a:ext cx="6362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Разворачиваем, еще раз перегибаем.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Содержимое 5" descr="http://www.maam.ru/upload/blogs/detsad-304153-146018795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Мастер-класс «Чёрный кот».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выполнения работы нам необходимо приготовить два квадрата, размером 10*10 сантиметров, любого понравившегося цвета (чёрный, оранжевый, коричневый, белый, для оформления мордочки-глаза, нос, усики, фломастерами нарисуем травку, цветы, бабочек, чтобы котику было веселее.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Берём два квадрата.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6" name="Содержимое 5" descr="http://www.maam.ru/upload/blogs/detsad-236211-14583747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602" y="1600200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Складываем квадрат по диагонали, используя базовую форму "косынка".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6" name="Содержимое 5" descr="http://www.maam.ru/upload/blogs/detsad-236211-14583748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602" y="1600200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наметить серединку, сгибаем полученный треугольник ещё раз пополам.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Поднимаем нижние уголки вверх, не доводя их до середины треугольника.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6" name="Содержимое 5" descr="http://www.maam.ru/upload/blogs/detsad-236211-145837494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Получаем ушки нашего котика. Верхний угол загибаем вниз во внутрь поделки.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6" name="Содержимое 5" descr="http://www.maam.ru/upload/blogs/detsad-236211-145837496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36211-145837507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0004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Делаем туловище, первый этап делается также, как и голова. Сгибаем квадрат по диагонали.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6" name="Содержимое 5" descr="http://www.maam.ru/upload/blogs/detsad-236211-14583752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602" y="1600200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Чтобы получился хвостик, правую часть треугольника загибаем влево, под углом.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6" name="Содержимое 5" descr="http://www.maam.ru/upload/blogs/detsad-236211-14583754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602" y="1600200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Готовые детали приклеиваем.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pic>
        <p:nvPicPr>
          <p:cNvPr id="6" name="Содержимое 5" descr="http://www.maam.ru/upload/blogs/detsad-236211-14583754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36211-14583755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319691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Получается вот такой котик!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6" name="Содержимое 5" descr="Детский мастер-класс «Мой любимый котик» (техника «оригами»)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602" y="1600200"/>
            <a:ext cx="3392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Мастер-класс «Кораблик».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изготовления поделки нам понадобится, прямоугольник клей, зубочистка, прямоугольник красного цвета, диск, бумажная салфетка.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pic>
        <p:nvPicPr>
          <p:cNvPr id="6" name="Рисунок 5" descr="http://www.maam.ru/upload/blogs/detsad-379577-14562265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857628"/>
            <a:ext cx="4356425" cy="262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Сгибаем углы к месту пересечения линий, получаем вот такую "конфетку".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Содержимое 5" descr="http://www.maam.ru/upload/blogs/detsad-304153-146018799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Прямоугольник сложить пополам, пригладить сгиб.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6" name="Содержимое 5" descr="http://www.maam.ru/upload/blogs/detsad-379577-14562289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428737"/>
            <a:ext cx="42148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379577-1456229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498009" cy="289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Снова сложить пополам и разгладить.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pic>
        <p:nvPicPr>
          <p:cNvPr id="6" name="Содержимое 5" descr="http://www.maam.ru/upload/blogs/detsad-379577-145622919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379577-14562292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86058"/>
            <a:ext cx="4783761" cy="38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Расправить, сложить угол к середине.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pic>
        <p:nvPicPr>
          <p:cNvPr id="6" name="Содержимое 5" descr="http://www.maam.ru/upload/blogs/detsad-379577-145622937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Сложить второй угол к середине.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6" name="Содержимое 5" descr="http://www.maam.ru/upload/blogs/detsad-379577-145622945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Загнуть нижнюю полоску на треугольники. Прогладить сгиб.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pic>
        <p:nvPicPr>
          <p:cNvPr id="6" name="Содержимое 5" descr="http://www.maam.ru/upload/blogs/detsad-379577-145622958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Перевернуть и загнуть вторую полоску. Прогладить сгиб.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pic>
        <p:nvPicPr>
          <p:cNvPr id="6" name="Содержимое 5" descr="http://www.maam.ru/upload/blogs/detsad-379577-145622967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Растянуть треугольник и получить квадрат. Прогладить сгиб.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pic>
        <p:nvPicPr>
          <p:cNvPr id="6" name="Содержимое 5" descr="http://www.maam.ru/upload/blogs/detsad-379577-14562310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Загибаем угол вверх переворачиваем и загибаем второй угол. Прогладить сгиб.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6" name="Содержимое 5" descr="http://www.maam.ru/upload/blogs/detsad-379577-145623039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Получился треугольник. Растянуть треугольник и получаем квадрат.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6" name="Содержимое 5" descr="http://www.maam.ru/upload/blogs/detsad-379577-14562306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Вытягиваем углы треугольников, получается лодочка.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pic>
        <p:nvPicPr>
          <p:cNvPr id="6" name="Содержимое 5" descr="http://www.maam.ru/upload/blogs/detsad-379577-145623165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Сгибаем боковые уголки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Содержимое 5" descr="http://www.maam.ru/upload/blogs/detsad-304153-146018806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Намазываем лодочку клеем, приклеиваем к диску.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pic>
        <p:nvPicPr>
          <p:cNvPr id="6" name="Содержимое 5" descr="http://www.maam.ru/upload/blogs/detsad-379577-14562319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Берём красную полоску и сгибаем пополам, намазываем клеем и приклеиваем зубочистку.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pic>
        <p:nvPicPr>
          <p:cNvPr id="6" name="Содержимое 5" descr="http://www.maam.ru/upload/blogs/detsad-379577-145623204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161676" cy="275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379577-145623225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4999367" cy="36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Берём салфетку и разрезаем на две длинные полоски. Приклеиваем к диску.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pic>
        <p:nvPicPr>
          <p:cNvPr id="6" name="Содержимое 5" descr="http://www.maam.ru/upload/blogs/detsad-379577-145623257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Вставляем флажок в кораблик. Поделка готова.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  <p:pic>
        <p:nvPicPr>
          <p:cNvPr id="6" name="Содержимое 5" descr="http://www.maam.ru/upload/blogs/detsad-379577-145623265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Мастер – класс «Рыбка».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работы </a:t>
            </a:r>
            <a:r>
              <a:rPr lang="ru-RU" dirty="0" err="1" smtClean="0"/>
              <a:t>необходимо:лист</a:t>
            </a:r>
            <a:r>
              <a:rPr lang="ru-RU" dirty="0" smtClean="0"/>
              <a:t> бумаги "Радуга", небольшие обрезки цветной бумаги для украшения рыбки, клей, ножницы, простой карандаш.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  <p:pic>
        <p:nvPicPr>
          <p:cNvPr id="6" name="Рисунок 5" descr="http://www.maam.ru/upload/blogs/detsad-160678-14117217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3867775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большого листа бумаги вырезаем квадрат, сгибаем его 2 раза по диагонали, чётко фиксируем сгибы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  <p:pic>
        <p:nvPicPr>
          <p:cNvPr id="6" name="Содержимое 5" descr="http://www.maam.ru/upload/blogs/detsad-160678-141172205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877219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Вгибаем противоположные треугольники внутрь.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  <p:pic>
        <p:nvPicPr>
          <p:cNvPr id="6" name="Содержимое 5" descr="http://www.maam.ru/upload/blogs/detsad-160678-141172217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877219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Сформировали базовую фигуру -двойной треугольник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  <p:pic>
        <p:nvPicPr>
          <p:cNvPr id="6" name="Содержимое 5" descr="http://www.maam.ru/upload/blogs/detsad-160678-141172228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816" y="1600200"/>
            <a:ext cx="33963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Загибаем углы верхнего треугольника внахлёст друг на друга.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  <p:pic>
        <p:nvPicPr>
          <p:cNvPr id="6" name="Содержимое 5" descr="http://www.maam.ru/upload/blogs/detsad-160678-141172242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877219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Переворачиваем, наклеиваем глазки, рисуем рот.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  <p:pic>
        <p:nvPicPr>
          <p:cNvPr id="6" name="Содержимое 5" descr="http://www.maam.ru/upload/blogs/detsad-160678-14117225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816" y="1600200"/>
            <a:ext cx="33963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Сгибаем пополам и ботинки готовы.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Содержимое 5" descr="http://www.maam.ru/upload/blogs/detsad-304153-14601881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обрезков цветной бумаги вырезаем различные чешуйки для украшения рыбки, наклеиваем.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Получается вот такая рыбка.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  <p:pic>
        <p:nvPicPr>
          <p:cNvPr id="6" name="Содержимое 5" descr="http://www.maam.ru/upload/blogs/detsad-160678-14117228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877219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Мастер – класс «Лев».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работы понадобится:</a:t>
            </a:r>
          </a:p>
          <a:p>
            <a:r>
              <a:rPr lang="ru-RU" dirty="0" smtClean="0"/>
              <a:t>1. Лист коричневой бумаги А4.</a:t>
            </a:r>
          </a:p>
          <a:p>
            <a:r>
              <a:rPr lang="ru-RU" dirty="0" smtClean="0"/>
              <a:t>2.3 шт. жёлтых салфеток.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Степлер</a:t>
            </a:r>
            <a:r>
              <a:rPr lang="ru-RU" dirty="0" smtClean="0"/>
              <a:t>, простой карандаш.</a:t>
            </a:r>
          </a:p>
          <a:p>
            <a:r>
              <a:rPr lang="ru-RU" dirty="0" smtClean="0"/>
              <a:t>4. Клей карандаш и ножницы.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  <p:pic>
        <p:nvPicPr>
          <p:cNvPr id="6" name="Рисунок 5" descr="http://www.maam.ru/upload/blogs/detsad-110715-145484668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00570"/>
            <a:ext cx="3414714" cy="21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Сначала берём коричневый лист бумаги и делаем квадрат. Отрезаем лишнее.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  <p:pic>
        <p:nvPicPr>
          <p:cNvPr id="6" name="Содержимое 5" descr="http://www.maam.ru/upload/blogs/detsad-110715-145484713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полученного квадрата складываем треугольник.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  <p:pic>
        <p:nvPicPr>
          <p:cNvPr id="6" name="Содержимое 5" descr="http://www.maam.ru/upload/blogs/detsad-110715-145484764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Получается вот такая заготовка.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Оставшиеся концы сгибаем наружу. и у вас получится "стаканчик".Это будет туловище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  <p:pic>
        <p:nvPicPr>
          <p:cNvPr id="6" name="Содержимое 5" descr="http://www.maam.ru/upload/blogs/detsad-110715-14548477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сделать гриву, нужно салфетки сложить стопочкой, скрепить в центре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степлером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вырезаем круг и делаем надрезы, из оставшейся коричневой бумаги вырезаем голову.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  <p:pic>
        <p:nvPicPr>
          <p:cNvPr id="6" name="Содержимое 5" descr="http://www.maam.ru/upload/blogs/detsad-110715-14548482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6641" y="2143125"/>
            <a:ext cx="5310717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Соединяем голову и туловище клеем. Рисуем мордочку и передние лапы. Вырезаем узкую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полосочку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делаем кисточку на конце хвоста.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  <p:pic>
        <p:nvPicPr>
          <p:cNvPr id="6" name="Содержимое 5" descr="Мастер-класс по оригами и аппликации.  Игрушка «Львёнок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Мастер-класс «Лягушка».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Нам понадобится лист формата А4.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  <p:pic>
        <p:nvPicPr>
          <p:cNvPr id="6" name="Рисунок 5" descr="http://www.maam.ru/upload/blogs/detsad-297148-144147544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4"/>
            <a:ext cx="5417813" cy="366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Складываем лист по вертикали, затем по горизонтали пополам.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  <p:pic>
        <p:nvPicPr>
          <p:cNvPr id="6" name="Содержимое 5" descr="http://www.maam.ru/upload/blogs/detsad-297148-144147546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704" y="1600200"/>
            <a:ext cx="60405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линии сгиба загибаем оба угла.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  <p:pic>
        <p:nvPicPr>
          <p:cNvPr id="6" name="Содержимое 5" descr="http://www.maam.ru/upload/blogs/detsad-297148-14414754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Берем оранжевый квадрат, кладем белой стороной к себе, перегибаем пополам.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Содержимое 5" descr="http://www.maam.ru/upload/blogs/detsad-304153-146018815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Сгибаем вверх нижний слой.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  <p:pic>
        <p:nvPicPr>
          <p:cNvPr id="6" name="Содержимое 5" descr="http://www.maam.ru/upload/blogs/detsad-297148-14414755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Переворачиваем и повторяем операцию.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  <p:pic>
        <p:nvPicPr>
          <p:cNvPr id="6" name="Содержимое 5" descr="http://www.maam.ru/upload/blogs/detsad-297148-14414755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Загибаем уголки.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  <p:pic>
        <p:nvPicPr>
          <p:cNvPr id="6" name="Содержимое 5" descr="http://www.maam.ru/upload/blogs/detsad-297148-144147554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Переворачиваем и снова загибаем уголки.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pic>
        <p:nvPicPr>
          <p:cNvPr id="6" name="Содержимое 5" descr="http://www.maam.ru/upload/blogs/detsad-297148-144147556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Получился карманчик. Его открываем и складываем пополам.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  <p:pic>
        <p:nvPicPr>
          <p:cNvPr id="6" name="Содержимое 5" descr="http://www.maam.ru/upload/blogs/detsad-297148-144147558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428737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97148-14414756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200532" cy="304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Нижний угол сгибаем кверху.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Переворачиваем и повторяем операцию.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  <p:pic>
        <p:nvPicPr>
          <p:cNvPr id="6" name="Содержимое 5" descr="http://www.maam.ru/upload/blogs/detsad-297148-144147567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517375" cy="29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97148-14414756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200532" cy="347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Снова открываем карманчик и складываем пополам.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  <p:pic>
        <p:nvPicPr>
          <p:cNvPr id="6" name="Содержимое 5" descr="http://www.maam.ru/upload/blogs/detsad-297148-14414757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97148-14414757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71744"/>
            <a:ext cx="4986350" cy="390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Получится ромб. Его складываем пополам так, чтобы снаружи остались отверстия-кармашки для пальцев.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  <p:pic>
        <p:nvPicPr>
          <p:cNvPr id="6" name="Содержимое 5" descr="http://www.maam.ru/upload/blogs/detsad-297148-144147576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660251" cy="26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97148-144147578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4200532" cy="283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Украшаем.</a:t>
            </a:r>
            <a:br>
              <a:rPr lang="ru-RU" dirty="0" smtClean="0"/>
            </a:br>
            <a:r>
              <a:rPr lang="ru-RU" dirty="0" smtClean="0"/>
              <a:t>Получилась лягушка.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  <p:pic>
        <p:nvPicPr>
          <p:cNvPr id="6" name="Содержимое 5" descr="http://www.maam.ru/upload/blogs/detsad-297148-14414758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Мастер-класс «Курочка-наседка».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Необходимый материал для работы.</a:t>
            </a:r>
          </a:p>
          <a:p>
            <a:r>
              <a:rPr lang="ru-RU" dirty="0" smtClean="0"/>
              <a:t>Листы цветной бумаги, </a:t>
            </a:r>
          </a:p>
          <a:p>
            <a:r>
              <a:rPr lang="ru-RU" dirty="0" smtClean="0"/>
              <a:t>квадрат( 20х20 см.) белой писчей бумаги,</a:t>
            </a:r>
          </a:p>
          <a:p>
            <a:r>
              <a:rPr lang="ru-RU" dirty="0" smtClean="0"/>
              <a:t>фломастеры, </a:t>
            </a:r>
          </a:p>
          <a:p>
            <a:r>
              <a:rPr lang="ru-RU" dirty="0" smtClean="0"/>
              <a:t>клеящий карандаш.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pic>
        <p:nvPicPr>
          <p:cNvPr id="6" name="Рисунок 5" descr="http://www.maam.ru/upload/blogs/detsad-256307-14589337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Сгибаем три уголка к центру квадрата.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Содержимое 5" descr="http://www.maam.ru/upload/blogs/detsad-304153-14601882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0" y="1600200"/>
            <a:ext cx="603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Берём квадрат белой писчей бумаги.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  <p:pic>
        <p:nvPicPr>
          <p:cNvPr id="6" name="Содержимое 5" descr="http://www.maam.ru/upload/blogs/detsad-256307-145893389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Складываем его по диагонали, проглаживаем линию сгиба.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  <p:pic>
        <p:nvPicPr>
          <p:cNvPr id="6" name="Содержимое 5" descr="http://www.maam.ru/upload/blogs/detsad-256307-145893398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Разворачиваем и загибаем верхний уголок к левой стороне, чтобы он немного выступал за линию.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  <p:pic>
        <p:nvPicPr>
          <p:cNvPr id="6" name="Содержимое 5" descr="http://www.maam.ru/upload/blogs/detsad-256307-145893422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Вогнуть этот угол вовнутрь и слегка оттянуть вперёд - получится клюв.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  <p:pic>
        <p:nvPicPr>
          <p:cNvPr id="6" name="Содержимое 5" descr="http://www.maam.ru/upload/blogs/detsad-256307-14589343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Правый уголок загнуть вверх к правой стороне линии сгиба листа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94</a:t>
            </a:fld>
            <a:endParaRPr lang="ru-RU"/>
          </a:p>
        </p:txBody>
      </p:sp>
      <p:pic>
        <p:nvPicPr>
          <p:cNvPr id="6" name="Содержимое 5" descr="http://www.maam.ru/upload/blogs/detsad-256307-14589344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Поделка готова, наклеиваем на цветной лист бумаги.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  <p:pic>
        <p:nvPicPr>
          <p:cNvPr id="6" name="Содержимое 5" descr="http://www.maam.ru/upload/blogs/detsad-256307-145893456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Дорисовываем элементы.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  <p:pic>
        <p:nvPicPr>
          <p:cNvPr id="6" name="Содержимое 5" descr="http://www.maam.ru/upload/blogs/detsad-256307-145893500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256307-14589355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00372"/>
            <a:ext cx="4070673" cy="30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Мастер – класс «Шапочка».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работы понадобится:</a:t>
            </a:r>
          </a:p>
          <a:p>
            <a:r>
              <a:rPr lang="ru-RU" dirty="0" smtClean="0"/>
              <a:t>Альбомные листы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Фломастеры красного цвета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  <p:pic>
        <p:nvPicPr>
          <p:cNvPr id="6" name="Рисунок 5" descr="http://www.maam.ru/upload/blogs/detsad-256307-14589337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00504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альбомных листов делаем квадраты. Квадраты складываем пополам.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  <p:pic>
        <p:nvPicPr>
          <p:cNvPr id="6" name="Содержимое 5" descr="http://www.maam.ru/upload/blogs/detsad-85424-145267525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191" y="1600200"/>
            <a:ext cx="6037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Края на 1, 5см загибаем с обеих сторон.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7D245-E014-477F-AE15-3C0A1430A17E}" type="datetime1">
              <a:rPr lang="ru-RU" smtClean="0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B0D0-B90C-4D7F-A355-DDF4C5862DD3}" type="slidenum">
              <a:rPr lang="ru-RU" smtClean="0"/>
              <a:pPr>
                <a:defRPr/>
              </a:pPr>
              <a:t>99</a:t>
            </a:fld>
            <a:endParaRPr lang="ru-RU"/>
          </a:p>
        </p:txBody>
      </p:sp>
      <p:pic>
        <p:nvPicPr>
          <p:cNvPr id="6" name="Содержимое 5" descr="http://www.maam.ru/upload/blogs/detsad-85424-14526755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518875" cy="33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85424-14526761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320208" cy="322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152</TotalTime>
  <Words>777</Words>
  <Application>Microsoft Office PowerPoint</Application>
  <PresentationFormat>Экран (4:3)</PresentationFormat>
  <Paragraphs>336</Paragraphs>
  <Slides>103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04" baseType="lpstr">
      <vt:lpstr>Праздник детский 1</vt:lpstr>
      <vt:lpstr>Работа с бумагой в технике «Оригами».</vt:lpstr>
      <vt:lpstr> Мастер-класс по оригами «Веселый клоун». </vt:lpstr>
      <vt:lpstr> Черный квадрат кладем белой стороной к себе и перегибаем пополам. </vt:lpstr>
      <vt:lpstr>Разворачиваем, еще раз перегибаем.</vt:lpstr>
      <vt:lpstr> Сгибаем углы к месту пересечения линий, получаем вот такую "конфетку". </vt:lpstr>
      <vt:lpstr> Сгибаем боковые уголки. </vt:lpstr>
      <vt:lpstr> Сгибаем пополам и ботинки готовы. </vt:lpstr>
      <vt:lpstr> Берем оранжевый квадрат, кладем белой стороной к себе, перегибаем пополам. </vt:lpstr>
      <vt:lpstr> Сгибаем три уголка к центру квадрата. </vt:lpstr>
      <vt:lpstr> Сгибаем верхнюю часть и нижний уголок от себя. </vt:lpstr>
      <vt:lpstr> Кладем третий квадрат цветной стороной к себе и сгибаем справа на лево. Отгибаем белую полоску с одной стороны. </vt:lpstr>
      <vt:lpstr> Так же делаем с другой стороны. </vt:lpstr>
      <vt:lpstr>  Приклеивая соединяем детали: угол синей детали (туловище) помещаем внутрь черной детали ботинок и приклеиваем. </vt:lpstr>
      <vt:lpstr> Затем приклеиваем деталь- голову. </vt:lpstr>
      <vt:lpstr> Приклеиваем лицо (можно нарисовать, украшаем декоративными элементами. Клоун готов! </vt:lpstr>
      <vt:lpstr>Мастер – класс «Курочка»</vt:lpstr>
      <vt:lpstr>Берём лист бумаги любого цвета, примерно 9х9 см.</vt:lpstr>
      <vt:lpstr>Складываем пополам.</vt:lpstr>
      <vt:lpstr>Ещё раз пополам.</vt:lpstr>
      <vt:lpstr> Получилась вот такая заготовка. </vt:lpstr>
      <vt:lpstr> Складываем вовнутрь квадрат с двух сторон по диагонали. </vt:lpstr>
      <vt:lpstr> Загибаем один угол. </vt:lpstr>
      <vt:lpstr> Переворачиваем, загибаем другой. </vt:lpstr>
      <vt:lpstr>Один из оставшихся уголков складываем вовнутрь, получается клюв.</vt:lpstr>
      <vt:lpstr> Приклеиваем глазки, гребешок, крылья. Получается вот такая курочка. </vt:lpstr>
      <vt:lpstr>Мастер – класс «Параход» </vt:lpstr>
      <vt:lpstr> Складываем базовую форму - квадрат. Сгибаем квадрат пополам. </vt:lpstr>
      <vt:lpstr>Сгибаем ещё раз.</vt:lpstr>
      <vt:lpstr>Получилась вот такая заготовка.</vt:lpstr>
      <vt:lpstr>Со всех сторон квадрата загибаем углы.</vt:lpstr>
      <vt:lpstr>Получаем вот такой квадратик.</vt:lpstr>
      <vt:lpstr>Переворачиваем на другую сторону.</vt:lpstr>
      <vt:lpstr> Складываем все углы к центру. </vt:lpstr>
      <vt:lpstr>Получаем следующий квадратики.</vt:lpstr>
      <vt:lpstr>Переворачиваем заготовку.</vt:lpstr>
      <vt:lpstr>  Складываем все углы к центру еще раз. Получается заготовка - с одной стороны 4 треугольника, а с другой 4 квадрата с разрезами по середине. </vt:lpstr>
      <vt:lpstr>Разворачиваем 2 маленьких противоположных квадрата и проглаживаем.</vt:lpstr>
      <vt:lpstr> 2 боковых квадрата поднимаем вверх. </vt:lpstr>
      <vt:lpstr>Получаются вот такие пароходики.</vt:lpstr>
      <vt:lpstr>Мастер-класс «Чёрный кот». </vt:lpstr>
      <vt:lpstr>Берём два квадрата.</vt:lpstr>
      <vt:lpstr> Складываем квадрат по диагонали, используя базовую форму "косынка". </vt:lpstr>
      <vt:lpstr> Чтобы наметить серединку, сгибаем полученный треугольник ещё раз пополам. Поднимаем нижние уголки вверх, не доводя их до середины треугольника. </vt:lpstr>
      <vt:lpstr>Получаем ушки нашего котика. Верхний угол загибаем вниз во внутрь поделки.</vt:lpstr>
      <vt:lpstr> Делаем туловище, первый этап делается также, как и голова. Сгибаем квадрат по диагонали. </vt:lpstr>
      <vt:lpstr> Чтобы получился хвостик, правую часть треугольника загибаем влево, под углом. </vt:lpstr>
      <vt:lpstr>Готовые детали приклеиваем.</vt:lpstr>
      <vt:lpstr>Получается вот такой котик!</vt:lpstr>
      <vt:lpstr>Мастер-класс «Кораблик».</vt:lpstr>
      <vt:lpstr> Прямоугольник сложить пополам, пригладить сгиб. </vt:lpstr>
      <vt:lpstr>Снова сложить пополам и разгладить.</vt:lpstr>
      <vt:lpstr> Расправить, сложить угол к середине. </vt:lpstr>
      <vt:lpstr> Сложить второй угол к середине. </vt:lpstr>
      <vt:lpstr> Загнуть нижнюю полоску на треугольники. Прогладить сгиб. </vt:lpstr>
      <vt:lpstr> Перевернуть и загнуть вторую полоску. Прогладить сгиб. </vt:lpstr>
      <vt:lpstr> Растянуть треугольник и получить квадрат. Прогладить сгиб. </vt:lpstr>
      <vt:lpstr> Загибаем угол вверх переворачиваем и загибаем второй угол. Прогладить сгиб. </vt:lpstr>
      <vt:lpstr> Получился треугольник. Растянуть треугольник и получаем квадрат. </vt:lpstr>
      <vt:lpstr> Вытягиваем углы треугольников, получается лодочка. </vt:lpstr>
      <vt:lpstr>Намазываем лодочку клеем, приклеиваем к диску.</vt:lpstr>
      <vt:lpstr> Берём красную полоску и сгибаем пополам, намазываем клеем и приклеиваем зубочистку. </vt:lpstr>
      <vt:lpstr> Берём салфетку и разрезаем на две длинные полоски. Приклеиваем к диску. </vt:lpstr>
      <vt:lpstr>Вставляем флажок в кораблик. Поделка готова.</vt:lpstr>
      <vt:lpstr>Мастер – класс «Рыбка».</vt:lpstr>
      <vt:lpstr>  Из большого листа бумаги вырезаем квадрат, сгибаем его 2 раза по диагонали, чётко фиксируем сгибы </vt:lpstr>
      <vt:lpstr> Вгибаем противоположные треугольники внутрь. </vt:lpstr>
      <vt:lpstr> Сформировали базовую фигуру -двойной треугольник. </vt:lpstr>
      <vt:lpstr> Загибаем углы верхнего треугольника внахлёст друг на друга. </vt:lpstr>
      <vt:lpstr> Переворачиваем, наклеиваем глазки, рисуем рот. </vt:lpstr>
      <vt:lpstr>Из обрезков цветной бумаги вырезаем различные чешуйки для украшения рыбки, наклеиваем. Получается вот такая рыбка.</vt:lpstr>
      <vt:lpstr>Мастер – класс «Лев».</vt:lpstr>
      <vt:lpstr> Сначала берём коричневый лист бумаги и делаем квадрат. Отрезаем лишнее. </vt:lpstr>
      <vt:lpstr> Из полученного квадрата складываем треугольник.  </vt:lpstr>
      <vt:lpstr>Получается вот такая заготовка.  Оставшиеся концы сгибаем наружу. и у вас получится "стаканчик".Это будет туловище.</vt:lpstr>
      <vt:lpstr>Чтобы сделать гриву, нужно салфетки сложить стопочкой, скрепить в центре степлером, вырезаем круг и делаем надрезы, из оставшейся коричневой бумаги вырезаем голову.</vt:lpstr>
      <vt:lpstr> Соединяем голову и туловище клеем. Рисуем мордочку и передние лапы. Вырезаем узкую полосочку и делаем кисточку на конце хвоста. </vt:lpstr>
      <vt:lpstr>Мастер-класс «Лягушка».</vt:lpstr>
      <vt:lpstr>Складываем лист по вертикали, затем по горизонтали пополам.</vt:lpstr>
      <vt:lpstr> К линии сгиба загибаем оба угла. </vt:lpstr>
      <vt:lpstr> Сгибаем вверх нижний слой. </vt:lpstr>
      <vt:lpstr> Переворачиваем и повторяем операцию. </vt:lpstr>
      <vt:lpstr>Загибаем уголки.</vt:lpstr>
      <vt:lpstr> Переворачиваем и снова загибаем уголки. </vt:lpstr>
      <vt:lpstr>Получился карманчик. Его открываем и складываем пополам.</vt:lpstr>
      <vt:lpstr> Нижний угол сгибаем кверху.  Переворачиваем и повторяем операцию. </vt:lpstr>
      <vt:lpstr> Снова открываем карманчик и складываем пополам. </vt:lpstr>
      <vt:lpstr>  Получится ромб. Его складываем пополам так, чтобы снаружи остались отверстия-кармашки для пальцев. </vt:lpstr>
      <vt:lpstr>Украшаем. Получилась лягушка.</vt:lpstr>
      <vt:lpstr>Мастер-класс «Курочка-наседка».</vt:lpstr>
      <vt:lpstr>Берём квадрат белой писчей бумаги.</vt:lpstr>
      <vt:lpstr>Складываем его по диагонали, проглаживаем линию сгиба.</vt:lpstr>
      <vt:lpstr>Разворачиваем и загибаем верхний уголок к левой стороне, чтобы он немного выступал за линию.</vt:lpstr>
      <vt:lpstr>Вогнуть этот угол вовнутрь и слегка оттянуть вперёд - получится клюв.</vt:lpstr>
      <vt:lpstr>Правый уголок загнуть вверх к правой стороне линии сгиба листа</vt:lpstr>
      <vt:lpstr>Поделка готова, наклеиваем на цветной лист бумаги.</vt:lpstr>
      <vt:lpstr>Дорисовываем элементы.</vt:lpstr>
      <vt:lpstr>Мастер – класс «Шапочка».</vt:lpstr>
      <vt:lpstr> Из альбомных листов делаем квадраты. Квадраты складываем пополам. </vt:lpstr>
      <vt:lpstr>Края на 1, 5см загибаем с обеих сторон.</vt:lpstr>
      <vt:lpstr>Получаем заготовку.</vt:lpstr>
      <vt:lpstr>Теперь складываем уголки с двух сторон.</vt:lpstr>
      <vt:lpstr>Получаем готовую фигуру, разукрашиваем.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бумагой в технике «Оригами».</dc:title>
  <dc:creator>Юрик</dc:creator>
  <dc:description>http://aida.ucoz.ru</dc:description>
  <cp:lastModifiedBy>Юрик</cp:lastModifiedBy>
  <cp:revision>25</cp:revision>
  <dcterms:created xsi:type="dcterms:W3CDTF">2016-04-19T05:00:41Z</dcterms:created>
  <dcterms:modified xsi:type="dcterms:W3CDTF">2016-10-04T03:38:28Z</dcterms:modified>
  <cp:category>шаблоны к Powerpoint</cp:category>
</cp:coreProperties>
</file>