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60" r:id="rId5"/>
    <p:sldId id="265" r:id="rId6"/>
    <p:sldId id="259" r:id="rId7"/>
    <p:sldId id="261" r:id="rId8"/>
    <p:sldId id="262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 Blac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 Blac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 Blac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 Blac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 Black" pitchFamily="34" charset="0"/>
        <a:ea typeface="+mn-ea"/>
        <a:cs typeface="Arial" charset="0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 Black" pitchFamily="34" charset="0"/>
        <a:ea typeface="+mn-ea"/>
        <a:cs typeface="Arial" charset="0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 Black" pitchFamily="34" charset="0"/>
        <a:ea typeface="+mn-ea"/>
        <a:cs typeface="Arial" charset="0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 Black" pitchFamily="34" charset="0"/>
        <a:ea typeface="+mn-ea"/>
        <a:cs typeface="Arial" charset="0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 Black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4AC4FD04-8C05-46B7-95FB-4EDF935A6BA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C4DAA67-5B86-431B-99A0-DBE4723455B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5220DE-2807-419D-911B-B95E183D7AD1}" type="slidenum">
              <a:rPr lang="ru-RU"/>
              <a:pPr/>
              <a:t>1</a:t>
            </a:fld>
            <a:endParaRPr lang="ru-RU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59AC93-31DA-4E23-AAFD-4ED9A14CF389}" type="slidenum">
              <a:rPr lang="ru-RU"/>
              <a:pPr/>
              <a:t>2</a:t>
            </a:fld>
            <a:endParaRPr lang="ru-RU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729179-8CEE-4DBA-81F2-66A6CB832F8A}" type="slidenum">
              <a:rPr lang="ru-RU"/>
              <a:pPr/>
              <a:t>3</a:t>
            </a:fld>
            <a:endParaRPr lang="ru-RU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B572AD-50B1-4592-8031-175EA9F7DB22}" type="slidenum">
              <a:rPr lang="ru-RU"/>
              <a:pPr/>
              <a:t>4</a:t>
            </a:fld>
            <a:endParaRPr lang="ru-RU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AF9467-0AA7-44E4-8DFC-6B3A6C2CD96E}" type="slidenum">
              <a:rPr lang="ru-RU"/>
              <a:pPr/>
              <a:t>5</a:t>
            </a:fld>
            <a:endParaRPr 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B3EEF5-50DE-4DF1-B8D8-27C5F3642143}" type="slidenum">
              <a:rPr lang="ru-RU"/>
              <a:pPr/>
              <a:t>6</a:t>
            </a:fld>
            <a:endParaRPr lang="ru-RU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0C5A98-9ED1-430C-B126-5116AD2A9F56}" type="slidenum">
              <a:rPr lang="ru-RU"/>
              <a:pPr/>
              <a:t>7</a:t>
            </a:fld>
            <a:endParaRPr lang="ru-RU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5C508F-FB9E-4107-929A-E40B5C158DC0}" type="slidenum">
              <a:rPr lang="ru-RU"/>
              <a:pPr/>
              <a:t>8</a:t>
            </a:fld>
            <a:endParaRPr lang="ru-RU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3909E6-326B-46AD-B4B3-B21A2EAA9B5B}" type="slidenum">
              <a:rPr lang="ru-RU"/>
              <a:pPr/>
              <a:t>9</a:t>
            </a:fld>
            <a:endParaRPr lang="ru-RU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26627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26628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629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6630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26631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26632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266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4"/>
                    <a:ext cx="2919" cy="215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6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635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2663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26637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38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1" y="3150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39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26640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9"/>
                      <a:ext cx="1814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41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3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42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26643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44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45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26646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47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7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48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26649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50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70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51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26652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53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54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26655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56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7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57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26658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9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59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2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60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26661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62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3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63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26664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65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7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66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26667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3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68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69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26670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71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2" y="1759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72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26673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74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6"/>
                      <a:ext cx="754" cy="34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75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26676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77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78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26679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80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899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81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26682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83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9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84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26685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86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8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26688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4" y="958"/>
                      <a:ext cx="1100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89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90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26691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1" y="924"/>
                      <a:ext cx="106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92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4"/>
                      <a:ext cx="570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93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26694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95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2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696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26697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698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6699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5" y="949"/>
                    <a:ext cx="1027" cy="14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700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26701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26702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03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1" y="181"/>
                      <a:ext cx="570" cy="2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704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26705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1" y="915"/>
                      <a:ext cx="1155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06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0" y="261"/>
                      <a:ext cx="620" cy="42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707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26708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09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50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710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26711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0" y="2475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12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5" y="3512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713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26714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2578"/>
                      <a:ext cx="159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15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6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716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26717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42" y="2695"/>
                      <a:ext cx="1711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18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4" y="3898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719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26720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21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6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722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26723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1"/>
                      <a:ext cx="1650" cy="29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24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5" cy="46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725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26726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60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27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728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26729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4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30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731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26732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6733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26734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26735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2673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6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73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8" y="1601"/>
                    <a:ext cx="2016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738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79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739" name="Arc 115"/>
                  <p:cNvSpPr>
                    <a:spLocks/>
                  </p:cNvSpPr>
                  <p:nvPr/>
                </p:nvSpPr>
                <p:spPr bwMode="hidden">
                  <a:xfrm flipH="1">
                    <a:off x="74" y="813"/>
                    <a:ext cx="2540" cy="2379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740" name="Arc 116"/>
                  <p:cNvSpPr>
                    <a:spLocks/>
                  </p:cNvSpPr>
                  <p:nvPr/>
                </p:nvSpPr>
                <p:spPr bwMode="hidden">
                  <a:xfrm flipH="1">
                    <a:off x="790" y="313"/>
                    <a:ext cx="1850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74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4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74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6743" name="Freeform 119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6744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26745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46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47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48" name="Arc 124"/>
              <p:cNvSpPr>
                <a:spLocks/>
              </p:cNvSpPr>
              <p:nvPr/>
            </p:nvSpPr>
            <p:spPr bwMode="hidden">
              <a:xfrm flipH="1">
                <a:off x="210" y="1168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49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50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51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52" name="Freeform 128"/>
              <p:cNvSpPr>
                <a:spLocks/>
              </p:cNvSpPr>
              <p:nvPr/>
            </p:nvSpPr>
            <p:spPr bwMode="hidden">
              <a:xfrm rot="19660755" flipV="1">
                <a:off x="2546" y="2150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53" name="Freeform 129"/>
              <p:cNvSpPr>
                <a:spLocks/>
              </p:cNvSpPr>
              <p:nvPr/>
            </p:nvSpPr>
            <p:spPr bwMode="hidden">
              <a:xfrm flipH="1">
                <a:off x="489" y="2504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54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55" name="Freeform 131"/>
              <p:cNvSpPr>
                <a:spLocks/>
              </p:cNvSpPr>
              <p:nvPr/>
            </p:nvSpPr>
            <p:spPr bwMode="hidden">
              <a:xfrm>
                <a:off x="4401" y="2280"/>
                <a:ext cx="1007" cy="1601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56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57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758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26759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6760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761" name="Rectangle 13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6762" name="Rectangle 1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6763" name="Rectangle 13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2AF02A4-A031-4A67-9E53-A611A5FDE9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01AE4-EC02-419E-A478-1E12CC7F9A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FF513D-1019-4EEA-9BEA-1A31301EF8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0A5D5-70F5-4C28-8B6F-1DF08DB8756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1E792-D129-436A-8ABA-3C14C5FA40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192A7-B3CF-4D6E-9447-A84DDFC67D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454923-252B-43CE-933F-8FFC1A5DBD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E6800-32D5-4BEE-9C25-77068962D6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E36ED-4BA4-4CDC-B750-D662031FEA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2F3C2-F1D2-42B7-9C6A-885F81D758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2E97D-AEAC-487F-AD42-248E11B2DD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25603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25604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05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5606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25607" name="Oval 7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08" name="Oval 8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5609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25610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11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5612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25613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25614" name="Oval 14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615" name="Oval 15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616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25617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25618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19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20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25621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22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23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25624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25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26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25627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28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29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25630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31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32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25633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34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35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25636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37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38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25639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40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41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25642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43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44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25645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46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47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25648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49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50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25651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52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53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25654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55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56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25657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58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59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25660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61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62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25663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64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65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25666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67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68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25669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70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71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25672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73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74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25675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76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77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25678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79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80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681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25682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25683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84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85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25686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87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88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25689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90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91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25692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93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94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25695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96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697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25698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699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700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25701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702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703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25704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705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706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25707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708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709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25710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711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712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25713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5714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5715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16" name="Arc 116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17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18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19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20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21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22" name="Arc 122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23" name="Arc 123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24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25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26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27" name="Arc 127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28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29" name="Freeform 129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30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31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32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33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34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35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4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36" name="Freeform 136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2573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73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739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25740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25741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BCCD4F6-3124-4E56-A5C4-4487A7D2E1DE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68313" y="2860675"/>
            <a:ext cx="666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87313" y="3508375"/>
            <a:ext cx="8501062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Дети</a:t>
            </a:r>
          </a:p>
          <a:p>
            <a:r>
              <a:rPr lang="ru-RU">
                <a:solidFill>
                  <a:srgbClr val="FFFF00"/>
                </a:solidFill>
              </a:rPr>
              <a:t>       Великой Отечественной</a:t>
            </a:r>
          </a:p>
          <a:p>
            <a:r>
              <a:rPr lang="ru-RU">
                <a:solidFill>
                  <a:srgbClr val="FFFF00"/>
                </a:solidFill>
              </a:rPr>
              <a:t>                                    войны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2928934"/>
            <a:ext cx="60007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9 мая – День</a:t>
            </a:r>
          </a:p>
          <a:p>
            <a:pPr algn="ctr"/>
            <a:r>
              <a:rPr lang="ru-RU" dirty="0" smtClean="0"/>
              <a:t>Победы        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Дети во времена Великой Отечественной Войны (24 фото)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85728"/>
            <a:ext cx="914400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Дети во времена Великой Отечественной Войны (24 фото)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90500"/>
            <a:ext cx="6643734" cy="573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Дети во времена Великой Отечественной Войны (24 фото)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8888" y="1196975"/>
            <a:ext cx="61214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Дети во времена Великой Отечественной Войны (24 фото) 2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7450" y="908050"/>
            <a:ext cx="648017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Дети во времена Великой Отечественной Войны (24 фото)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92275" y="115888"/>
            <a:ext cx="4905375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Дети во времена Великой Отечественной Войны (24 фото)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42988" y="981075"/>
            <a:ext cx="6265862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Дети во времена Великой Отечественной Войны (24 фото) 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42988" y="836613"/>
            <a:ext cx="655320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boombob.ru/img/picture/May/13/f49f7781270ea5a73b133e3cc0f8b7b4/mini_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8436207" cy="6606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алют">
  <a:themeElements>
    <a:clrScheme name="Салют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Салют">
      <a:majorFont>
        <a:latin typeface="Arial Black"/>
        <a:ea typeface=""/>
        <a:cs typeface="Arial"/>
      </a:majorFont>
      <a:minorFont>
        <a:latin typeface="Arial Black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алют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33</TotalTime>
  <Words>20</Words>
  <Application>Microsoft Office PowerPoint</Application>
  <PresentationFormat>Экран (4:3)</PresentationFormat>
  <Paragraphs>14</Paragraphs>
  <Slides>10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Салют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2009-05-06T16:09:39Z</dcterms:created>
  <dcterms:modified xsi:type="dcterms:W3CDTF">2016-04-17T12:02:18Z</dcterms:modified>
</cp:coreProperties>
</file>