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AC4FD04-8C05-46B7-95FB-4EDF935A6B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C4DAA67-5B86-431B-99A0-DBE4723455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220DE-2807-419D-911B-B95E183D7AD1}" type="slidenum">
              <a:rPr lang="ru-RU"/>
              <a:pPr/>
              <a:t>1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9AC93-31DA-4E23-AAFD-4ED9A14CF389}" type="slidenum">
              <a:rPr lang="ru-RU"/>
              <a:pPr/>
              <a:t>2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29179-8CEE-4DBA-81F2-66A6CB832F8A}" type="slidenum">
              <a:rPr lang="ru-RU"/>
              <a:pPr/>
              <a:t>3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72AD-50B1-4592-8031-175EA9F7DB22}" type="slidenum">
              <a:rPr lang="ru-RU"/>
              <a:pPr/>
              <a:t>4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F9467-0AA7-44E4-8DFC-6B3A6C2CD96E}" type="slidenum">
              <a:rPr lang="ru-RU"/>
              <a:pPr/>
              <a:t>5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3EEF5-50DE-4DF1-B8D8-27C5F3642143}" type="slidenum">
              <a:rPr lang="ru-RU"/>
              <a:pPr/>
              <a:t>6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C5A98-9ED1-430C-B126-5116AD2A9F56}" type="slidenum">
              <a:rPr lang="ru-RU"/>
              <a:pPr/>
              <a:t>7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C508F-FB9E-4107-929A-E40B5C158DC0}" type="slidenum">
              <a:rPr lang="ru-RU"/>
              <a:pPr/>
              <a:t>8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909E6-326B-46AD-B4B3-B21A2EAA9B5B}" type="slidenum">
              <a:rPr lang="ru-RU"/>
              <a:pPr/>
              <a:t>9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663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663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66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3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663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663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3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3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664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4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4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664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4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664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4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4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664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5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5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665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5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5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665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5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5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665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5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6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666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6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6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666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6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6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666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6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6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667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7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7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667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7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7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667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7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7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667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8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8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668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8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668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8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8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668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8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9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669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9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9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669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9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69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669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69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670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670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0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0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670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0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670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0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1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671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1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1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671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1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1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671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1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1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672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2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672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2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2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672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2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672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3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73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673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73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673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673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73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4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4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4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74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74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674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675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76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76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76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AF02A4-A031-4A67-9E53-A611A5FDE9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01AE4-EC02-419E-A478-1E12CC7F9A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F513D-1019-4EEA-9BEA-1A31301EF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A5D5-70F5-4C28-8B6F-1DF08DB875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E792-D129-436A-8ABA-3C14C5FA4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192A7-B3CF-4D6E-9447-A84DDFC67D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4923-252B-43CE-933F-8FFC1A5DB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E6800-32D5-4BEE-9C25-77068962D6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36ED-4BA4-4CDC-B750-D662031FEA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2F3C2-F1D2-42B7-9C6A-885F81D758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2E97D-AEAC-487F-AD42-248E11B2DD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560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0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560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561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1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561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561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1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561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561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561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1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2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562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2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2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56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2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562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2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2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563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3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3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563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3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3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563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3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3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563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4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4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564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4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4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564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4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4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564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4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5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565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5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5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565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5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5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565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5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5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566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6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6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566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6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6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566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6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6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566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7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7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567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7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7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567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7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7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567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7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68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68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568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568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8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8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568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8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8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568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9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9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569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9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9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569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9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9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569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9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70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570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0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70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570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0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70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570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0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70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571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1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71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571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1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571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1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1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1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1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2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3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573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73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73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74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74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CCD4F6-3124-4E56-A5C4-4487A7D2E1D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2860675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3" y="3508375"/>
            <a:ext cx="85010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Дети</a:t>
            </a:r>
          </a:p>
          <a:p>
            <a:r>
              <a:rPr lang="ru-RU">
                <a:solidFill>
                  <a:srgbClr val="FFFF00"/>
                </a:solidFill>
              </a:rPr>
              <a:t>       Великой Отечественной</a:t>
            </a:r>
          </a:p>
          <a:p>
            <a:r>
              <a:rPr lang="ru-RU">
                <a:solidFill>
                  <a:srgbClr val="FFFF00"/>
                </a:solidFill>
              </a:rPr>
              <a:t>                                    войны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928934"/>
            <a:ext cx="6000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9 мая – День</a:t>
            </a:r>
          </a:p>
          <a:p>
            <a:pPr algn="ctr"/>
            <a:r>
              <a:rPr lang="ru-RU" dirty="0" smtClean="0"/>
              <a:t>Победы     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Дети во времена Великой Отечественной Войны (24 фото)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5728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Дети во времена Великой Отечественной Войны (24 фото)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90500"/>
            <a:ext cx="6643734" cy="573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Дети во времена Великой Отечественной Войны (24 фото)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1196975"/>
            <a:ext cx="6121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Дети во времена Великой Отечественной Войны (24 фото)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908050"/>
            <a:ext cx="64801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Дети во времена Великой Отечественной Войны (24 фото)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115888"/>
            <a:ext cx="4905375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Дети во времена Великой Отечественной Войны (24 фото)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981075"/>
            <a:ext cx="6265862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Дети во времена Великой Отечественной Войны (24 фото)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836613"/>
            <a:ext cx="65532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oombob.ru/img/picture/May/13/f49f7781270ea5a73b133e3cc0f8b7b4/mini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8436207" cy="6606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33</TotalTime>
  <Words>20</Words>
  <Application>Microsoft Office PowerPoint</Application>
  <PresentationFormat>Экран (4:3)</PresentationFormat>
  <Paragraphs>14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Салют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2009-05-06T16:09:39Z</dcterms:created>
  <dcterms:modified xsi:type="dcterms:W3CDTF">2016-04-17T12:02:18Z</dcterms:modified>
</cp:coreProperties>
</file>